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4"/>
  </p:notesMasterIdLst>
  <p:sldIdLst>
    <p:sldId id="256" r:id="rId5"/>
    <p:sldId id="389" r:id="rId6"/>
    <p:sldId id="370" r:id="rId7"/>
    <p:sldId id="390" r:id="rId8"/>
    <p:sldId id="392" r:id="rId9"/>
    <p:sldId id="393" r:id="rId10"/>
    <p:sldId id="394" r:id="rId11"/>
    <p:sldId id="395" r:id="rId12"/>
    <p:sldId id="396" r:id="rId13"/>
    <p:sldId id="397" r:id="rId14"/>
    <p:sldId id="406" r:id="rId15"/>
    <p:sldId id="398" r:id="rId16"/>
    <p:sldId id="382" r:id="rId17"/>
    <p:sldId id="388" r:id="rId18"/>
    <p:sldId id="399" r:id="rId19"/>
    <p:sldId id="401" r:id="rId20"/>
    <p:sldId id="425" r:id="rId21"/>
    <p:sldId id="426" r:id="rId22"/>
    <p:sldId id="427" r:id="rId23"/>
    <p:sldId id="400" r:id="rId24"/>
    <p:sldId id="402" r:id="rId25"/>
    <p:sldId id="429" r:id="rId26"/>
    <p:sldId id="430" r:id="rId27"/>
    <p:sldId id="428" r:id="rId28"/>
    <p:sldId id="439" r:id="rId29"/>
    <p:sldId id="440" r:id="rId30"/>
    <p:sldId id="441" r:id="rId31"/>
    <p:sldId id="442" r:id="rId32"/>
    <p:sldId id="412" r:id="rId33"/>
    <p:sldId id="413" r:id="rId34"/>
    <p:sldId id="419" r:id="rId35"/>
    <p:sldId id="438" r:id="rId36"/>
    <p:sldId id="431" r:id="rId37"/>
    <p:sldId id="432" r:id="rId38"/>
    <p:sldId id="433" r:id="rId39"/>
    <p:sldId id="434" r:id="rId40"/>
    <p:sldId id="435" r:id="rId41"/>
    <p:sldId id="436" r:id="rId42"/>
    <p:sldId id="437" r:id="rId43"/>
    <p:sldId id="371" r:id="rId44"/>
    <p:sldId id="383" r:id="rId45"/>
    <p:sldId id="421" r:id="rId46"/>
    <p:sldId id="409" r:id="rId47"/>
    <p:sldId id="422" r:id="rId48"/>
    <p:sldId id="414" r:id="rId49"/>
    <p:sldId id="423" r:id="rId50"/>
    <p:sldId id="391" r:id="rId51"/>
    <p:sldId id="411" r:id="rId52"/>
    <p:sldId id="259" r:id="rId53"/>
  </p:sldIdLst>
  <p:sldSz cx="9906000" cy="6858000" type="A4"/>
  <p:notesSz cx="7104063" cy="10234613"/>
  <p:defaultTextStyle>
    <a:defPPr>
      <a:defRPr lang="ja-JP"/>
    </a:defPPr>
    <a:lvl1pPr marL="0" algn="l" defTabSz="914347" rtl="0" eaLnBrk="1" latinLnBrk="0" hangingPunct="1">
      <a:defRPr kumimoji="1" sz="1800" kern="1200">
        <a:solidFill>
          <a:schemeClr val="tx1"/>
        </a:solidFill>
        <a:latin typeface="+mn-lt"/>
        <a:ea typeface="+mn-ea"/>
        <a:cs typeface="+mn-cs"/>
      </a:defRPr>
    </a:lvl1pPr>
    <a:lvl2pPr marL="457173" algn="l" defTabSz="914347" rtl="0" eaLnBrk="1" latinLnBrk="0" hangingPunct="1">
      <a:defRPr kumimoji="1" sz="1800" kern="1200">
        <a:solidFill>
          <a:schemeClr val="tx1"/>
        </a:solidFill>
        <a:latin typeface="+mn-lt"/>
        <a:ea typeface="+mn-ea"/>
        <a:cs typeface="+mn-cs"/>
      </a:defRPr>
    </a:lvl2pPr>
    <a:lvl3pPr marL="914347" algn="l" defTabSz="914347" rtl="0" eaLnBrk="1" latinLnBrk="0" hangingPunct="1">
      <a:defRPr kumimoji="1" sz="1800" kern="1200">
        <a:solidFill>
          <a:schemeClr val="tx1"/>
        </a:solidFill>
        <a:latin typeface="+mn-lt"/>
        <a:ea typeface="+mn-ea"/>
        <a:cs typeface="+mn-cs"/>
      </a:defRPr>
    </a:lvl3pPr>
    <a:lvl4pPr marL="1371520" algn="l" defTabSz="914347" rtl="0" eaLnBrk="1" latinLnBrk="0" hangingPunct="1">
      <a:defRPr kumimoji="1" sz="1800" kern="1200">
        <a:solidFill>
          <a:schemeClr val="tx1"/>
        </a:solidFill>
        <a:latin typeface="+mn-lt"/>
        <a:ea typeface="+mn-ea"/>
        <a:cs typeface="+mn-cs"/>
      </a:defRPr>
    </a:lvl4pPr>
    <a:lvl5pPr marL="1828694" algn="l" defTabSz="914347" rtl="0" eaLnBrk="1" latinLnBrk="0" hangingPunct="1">
      <a:defRPr kumimoji="1" sz="1800" kern="1200">
        <a:solidFill>
          <a:schemeClr val="tx1"/>
        </a:solidFill>
        <a:latin typeface="+mn-lt"/>
        <a:ea typeface="+mn-ea"/>
        <a:cs typeface="+mn-cs"/>
      </a:defRPr>
    </a:lvl5pPr>
    <a:lvl6pPr marL="2285866" algn="l" defTabSz="914347" rtl="0" eaLnBrk="1" latinLnBrk="0" hangingPunct="1">
      <a:defRPr kumimoji="1" sz="1800" kern="1200">
        <a:solidFill>
          <a:schemeClr val="tx1"/>
        </a:solidFill>
        <a:latin typeface="+mn-lt"/>
        <a:ea typeface="+mn-ea"/>
        <a:cs typeface="+mn-cs"/>
      </a:defRPr>
    </a:lvl6pPr>
    <a:lvl7pPr marL="2743041" algn="l" defTabSz="914347" rtl="0" eaLnBrk="1" latinLnBrk="0" hangingPunct="1">
      <a:defRPr kumimoji="1" sz="1800" kern="1200">
        <a:solidFill>
          <a:schemeClr val="tx1"/>
        </a:solidFill>
        <a:latin typeface="+mn-lt"/>
        <a:ea typeface="+mn-ea"/>
        <a:cs typeface="+mn-cs"/>
      </a:defRPr>
    </a:lvl7pPr>
    <a:lvl8pPr marL="3200214" algn="l" defTabSz="914347" rtl="0" eaLnBrk="1" latinLnBrk="0" hangingPunct="1">
      <a:defRPr kumimoji="1" sz="1800" kern="1200">
        <a:solidFill>
          <a:schemeClr val="tx1"/>
        </a:solidFill>
        <a:latin typeface="+mn-lt"/>
        <a:ea typeface="+mn-ea"/>
        <a:cs typeface="+mn-cs"/>
      </a:defRPr>
    </a:lvl8pPr>
    <a:lvl9pPr marL="3657388" algn="l" defTabSz="914347"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F6E8"/>
    <a:srgbClr val="DEECCE"/>
    <a:srgbClr val="99CB38"/>
    <a:srgbClr val="FFC000"/>
    <a:srgbClr val="FFCC99"/>
    <a:srgbClr val="DFF1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27F2FE-0AF6-4854-B19F-0ACAFD954A3A}" v="12" dt="2023-05-30T03:35:09.543"/>
    <p1510:client id="{B4AD63E2-FF39-4397-BA57-361A854AFE12}" v="37" dt="2023-05-29T09:21:46.09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4" d="100"/>
          <a:sy n="104" d="100"/>
        </p:scale>
        <p:origin x="1494" y="108"/>
      </p:cViewPr>
      <p:guideLst>
        <p:guide orient="horz" pos="2069"/>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chiko Shimizu" userId="26824e37-8404-481c-ad0a-3bffac8d197e" providerId="ADAL" clId="{F9AF735B-02C6-487A-8BD4-0C4AB1C8E091}"/>
    <pc:docChg chg="undo custSel addSld delSld modSld sldOrd">
      <pc:chgData name="Ichiko Shimizu" userId="26824e37-8404-481c-ad0a-3bffac8d197e" providerId="ADAL" clId="{F9AF735B-02C6-487A-8BD4-0C4AB1C8E091}" dt="2023-05-27T14:32:11.400" v="8435" actId="20577"/>
      <pc:docMkLst>
        <pc:docMk/>
      </pc:docMkLst>
      <pc:sldChg chg="modSp mod">
        <pc:chgData name="Ichiko Shimizu" userId="26824e37-8404-481c-ad0a-3bffac8d197e" providerId="ADAL" clId="{F9AF735B-02C6-487A-8BD4-0C4AB1C8E091}" dt="2023-05-27T14:28:18.382" v="8381" actId="6549"/>
        <pc:sldMkLst>
          <pc:docMk/>
          <pc:sldMk cId="513838134" sldId="371"/>
        </pc:sldMkLst>
        <pc:spChg chg="mod">
          <ac:chgData name="Ichiko Shimizu" userId="26824e37-8404-481c-ad0a-3bffac8d197e" providerId="ADAL" clId="{F9AF735B-02C6-487A-8BD4-0C4AB1C8E091}" dt="2023-05-27T14:28:18.382" v="8381" actId="6549"/>
          <ac:spMkLst>
            <pc:docMk/>
            <pc:sldMk cId="513838134" sldId="371"/>
            <ac:spMk id="2" creationId="{1051D26D-2A6D-074B-E235-76F2952851A4}"/>
          </ac:spMkLst>
        </pc:spChg>
        <pc:spChg chg="mod">
          <ac:chgData name="Ichiko Shimizu" userId="26824e37-8404-481c-ad0a-3bffac8d197e" providerId="ADAL" clId="{F9AF735B-02C6-487A-8BD4-0C4AB1C8E091}" dt="2023-05-27T14:12:41.218" v="8352" actId="207"/>
          <ac:spMkLst>
            <pc:docMk/>
            <pc:sldMk cId="513838134" sldId="371"/>
            <ac:spMk id="3" creationId="{B9472339-AD25-5C02-3FC4-7E587CF55092}"/>
          </ac:spMkLst>
        </pc:spChg>
      </pc:sldChg>
      <pc:sldChg chg="del">
        <pc:chgData name="Ichiko Shimizu" userId="26824e37-8404-481c-ad0a-3bffac8d197e" providerId="ADAL" clId="{F9AF735B-02C6-487A-8BD4-0C4AB1C8E091}" dt="2023-05-27T14:29:36.216" v="8385" actId="47"/>
        <pc:sldMkLst>
          <pc:docMk/>
          <pc:sldMk cId="1974535948" sldId="379"/>
        </pc:sldMkLst>
      </pc:sldChg>
      <pc:sldChg chg="del">
        <pc:chgData name="Ichiko Shimizu" userId="26824e37-8404-481c-ad0a-3bffac8d197e" providerId="ADAL" clId="{F9AF735B-02C6-487A-8BD4-0C4AB1C8E091}" dt="2023-05-27T12:51:01.628" v="3702" actId="47"/>
        <pc:sldMkLst>
          <pc:docMk/>
          <pc:sldMk cId="379778674" sldId="380"/>
        </pc:sldMkLst>
      </pc:sldChg>
      <pc:sldChg chg="addSp delSp modSp mod">
        <pc:chgData name="Ichiko Shimizu" userId="26824e37-8404-481c-ad0a-3bffac8d197e" providerId="ADAL" clId="{F9AF735B-02C6-487A-8BD4-0C4AB1C8E091}" dt="2023-05-27T14:28:28.796" v="8384" actId="478"/>
        <pc:sldMkLst>
          <pc:docMk/>
          <pc:sldMk cId="3051272502" sldId="383"/>
        </pc:sldMkLst>
        <pc:spChg chg="mod">
          <ac:chgData name="Ichiko Shimizu" userId="26824e37-8404-481c-ad0a-3bffac8d197e" providerId="ADAL" clId="{F9AF735B-02C6-487A-8BD4-0C4AB1C8E091}" dt="2023-05-27T14:12:56.887" v="8366" actId="6549"/>
          <ac:spMkLst>
            <pc:docMk/>
            <pc:sldMk cId="3051272502" sldId="383"/>
            <ac:spMk id="29" creationId="{2BD9EB7F-8D99-FE6A-8BCD-B983F2502269}"/>
          </ac:spMkLst>
        </pc:spChg>
        <pc:spChg chg="mod">
          <ac:chgData name="Ichiko Shimizu" userId="26824e37-8404-481c-ad0a-3bffac8d197e" providerId="ADAL" clId="{F9AF735B-02C6-487A-8BD4-0C4AB1C8E091}" dt="2023-05-27T14:12:53.540" v="8364" actId="20577"/>
          <ac:spMkLst>
            <pc:docMk/>
            <pc:sldMk cId="3051272502" sldId="383"/>
            <ac:spMk id="35" creationId="{88E948D9-384D-4729-9E39-F396DF67A62E}"/>
          </ac:spMkLst>
        </pc:spChg>
        <pc:spChg chg="mod">
          <ac:chgData name="Ichiko Shimizu" userId="26824e37-8404-481c-ad0a-3bffac8d197e" providerId="ADAL" clId="{F9AF735B-02C6-487A-8BD4-0C4AB1C8E091}" dt="2023-05-27T14:13:04.338" v="8368" actId="6549"/>
          <ac:spMkLst>
            <pc:docMk/>
            <pc:sldMk cId="3051272502" sldId="383"/>
            <ac:spMk id="41" creationId="{0D30F8E0-9CEF-1427-55BB-8B9A26C00AB6}"/>
          </ac:spMkLst>
        </pc:spChg>
        <pc:picChg chg="del">
          <ac:chgData name="Ichiko Shimizu" userId="26824e37-8404-481c-ad0a-3bffac8d197e" providerId="ADAL" clId="{F9AF735B-02C6-487A-8BD4-0C4AB1C8E091}" dt="2023-05-27T14:28:24.294" v="8382" actId="478"/>
          <ac:picMkLst>
            <pc:docMk/>
            <pc:sldMk cId="3051272502" sldId="383"/>
            <ac:picMk id="4" creationId="{699DD2A8-A034-44B3-F7B4-5B47B460DC5C}"/>
          </ac:picMkLst>
        </pc:picChg>
        <pc:picChg chg="add del">
          <ac:chgData name="Ichiko Shimizu" userId="26824e37-8404-481c-ad0a-3bffac8d197e" providerId="ADAL" clId="{F9AF735B-02C6-487A-8BD4-0C4AB1C8E091}" dt="2023-05-27T14:28:28.796" v="8384" actId="478"/>
          <ac:picMkLst>
            <pc:docMk/>
            <pc:sldMk cId="3051272502" sldId="383"/>
            <ac:picMk id="8" creationId="{41154AD6-9AC1-6676-950B-1F111122FE50}"/>
          </ac:picMkLst>
        </pc:picChg>
      </pc:sldChg>
      <pc:sldChg chg="addSp delSp modSp mod">
        <pc:chgData name="Ichiko Shimizu" userId="26824e37-8404-481c-ad0a-3bffac8d197e" providerId="ADAL" clId="{F9AF735B-02C6-487A-8BD4-0C4AB1C8E091}" dt="2023-05-27T11:48:34.192" v="2940" actId="6549"/>
        <pc:sldMkLst>
          <pc:docMk/>
          <pc:sldMk cId="632454120" sldId="391"/>
        </pc:sldMkLst>
        <pc:spChg chg="mod">
          <ac:chgData name="Ichiko Shimizu" userId="26824e37-8404-481c-ad0a-3bffac8d197e" providerId="ADAL" clId="{F9AF735B-02C6-487A-8BD4-0C4AB1C8E091}" dt="2023-05-27T11:48:34.192" v="2940" actId="6549"/>
          <ac:spMkLst>
            <pc:docMk/>
            <pc:sldMk cId="632454120" sldId="391"/>
            <ac:spMk id="2" creationId="{5F147D10-10EE-3552-31CD-ACD622AD9653}"/>
          </ac:spMkLst>
        </pc:spChg>
        <pc:spChg chg="del mod topLvl">
          <ac:chgData name="Ichiko Shimizu" userId="26824e37-8404-481c-ad0a-3bffac8d197e" providerId="ADAL" clId="{F9AF735B-02C6-487A-8BD4-0C4AB1C8E091}" dt="2023-05-27T11:48:06.048" v="2922" actId="478"/>
          <ac:spMkLst>
            <pc:docMk/>
            <pc:sldMk cId="632454120" sldId="391"/>
            <ac:spMk id="9" creationId="{71A6C57B-1547-6F90-5D5C-D8513BA57D6D}"/>
          </ac:spMkLst>
        </pc:spChg>
        <pc:spChg chg="add mod">
          <ac:chgData name="Ichiko Shimizu" userId="26824e37-8404-481c-ad0a-3bffac8d197e" providerId="ADAL" clId="{F9AF735B-02C6-487A-8BD4-0C4AB1C8E091}" dt="2023-05-27T11:47:46.450" v="2916" actId="164"/>
          <ac:spMkLst>
            <pc:docMk/>
            <pc:sldMk cId="632454120" sldId="391"/>
            <ac:spMk id="10" creationId="{394371CA-3482-2B2E-7863-7B0518A11632}"/>
          </ac:spMkLst>
        </pc:spChg>
        <pc:spChg chg="add mod">
          <ac:chgData name="Ichiko Shimizu" userId="26824e37-8404-481c-ad0a-3bffac8d197e" providerId="ADAL" clId="{F9AF735B-02C6-487A-8BD4-0C4AB1C8E091}" dt="2023-05-27T11:47:46.450" v="2916" actId="164"/>
          <ac:spMkLst>
            <pc:docMk/>
            <pc:sldMk cId="632454120" sldId="391"/>
            <ac:spMk id="11" creationId="{00675BE4-D570-B6AB-4160-18F93E2B27FE}"/>
          </ac:spMkLst>
        </pc:spChg>
        <pc:spChg chg="del mod topLvl">
          <ac:chgData name="Ichiko Shimizu" userId="26824e37-8404-481c-ad0a-3bffac8d197e" providerId="ADAL" clId="{F9AF735B-02C6-487A-8BD4-0C4AB1C8E091}" dt="2023-05-27T11:47:02.313" v="2891" actId="21"/>
          <ac:spMkLst>
            <pc:docMk/>
            <pc:sldMk cId="632454120" sldId="391"/>
            <ac:spMk id="22" creationId="{5AD9E6A8-64C4-7255-9195-85A4195A6432}"/>
          </ac:spMkLst>
        </pc:spChg>
        <pc:spChg chg="del mod topLvl">
          <ac:chgData name="Ichiko Shimizu" userId="26824e37-8404-481c-ad0a-3bffac8d197e" providerId="ADAL" clId="{F9AF735B-02C6-487A-8BD4-0C4AB1C8E091}" dt="2023-05-27T11:47:22.175" v="2897" actId="21"/>
          <ac:spMkLst>
            <pc:docMk/>
            <pc:sldMk cId="632454120" sldId="391"/>
            <ac:spMk id="23" creationId="{8ED680DE-7C98-51D3-E29C-81B2EADC3076}"/>
          </ac:spMkLst>
        </pc:spChg>
        <pc:grpChg chg="add mod">
          <ac:chgData name="Ichiko Shimizu" userId="26824e37-8404-481c-ad0a-3bffac8d197e" providerId="ADAL" clId="{F9AF735B-02C6-487A-8BD4-0C4AB1C8E091}" dt="2023-05-27T11:48:26.669" v="2926" actId="14100"/>
          <ac:grpSpMkLst>
            <pc:docMk/>
            <pc:sldMk cId="632454120" sldId="391"/>
            <ac:grpSpMk id="14" creationId="{9BEE5543-488E-B421-6D03-6B9DD1622303}"/>
          </ac:grpSpMkLst>
        </pc:grpChg>
        <pc:grpChg chg="del">
          <ac:chgData name="Ichiko Shimizu" userId="26824e37-8404-481c-ad0a-3bffac8d197e" providerId="ADAL" clId="{F9AF735B-02C6-487A-8BD4-0C4AB1C8E091}" dt="2023-05-27T11:46:48.189" v="2887" actId="165"/>
          <ac:grpSpMkLst>
            <pc:docMk/>
            <pc:sldMk cId="632454120" sldId="391"/>
            <ac:grpSpMk id="31" creationId="{BB00CAD7-DEB3-27D7-3FBD-BAAF49A15385}"/>
          </ac:grpSpMkLst>
        </pc:grpChg>
        <pc:picChg chg="add mod">
          <ac:chgData name="Ichiko Shimizu" userId="26824e37-8404-481c-ad0a-3bffac8d197e" providerId="ADAL" clId="{F9AF735B-02C6-487A-8BD4-0C4AB1C8E091}" dt="2023-05-27T11:47:46.450" v="2916" actId="164"/>
          <ac:picMkLst>
            <pc:docMk/>
            <pc:sldMk cId="632454120" sldId="391"/>
            <ac:picMk id="7" creationId="{AE410DED-F20B-F808-60B6-455E12A383D7}"/>
          </ac:picMkLst>
        </pc:picChg>
        <pc:picChg chg="del mod topLvl">
          <ac:chgData name="Ichiko Shimizu" userId="26824e37-8404-481c-ad0a-3bffac8d197e" providerId="ADAL" clId="{F9AF735B-02C6-487A-8BD4-0C4AB1C8E091}" dt="2023-05-27T11:46:51.240" v="2889" actId="478"/>
          <ac:picMkLst>
            <pc:docMk/>
            <pc:sldMk cId="632454120" sldId="391"/>
            <ac:picMk id="8" creationId="{E176221F-FD3E-39C6-6920-94A78B5CEDFF}"/>
          </ac:picMkLst>
        </pc:picChg>
        <pc:cxnChg chg="add mod">
          <ac:chgData name="Ichiko Shimizu" userId="26824e37-8404-481c-ad0a-3bffac8d197e" providerId="ADAL" clId="{F9AF735B-02C6-487A-8BD4-0C4AB1C8E091}" dt="2023-05-27T11:47:46.450" v="2916" actId="164"/>
          <ac:cxnSpMkLst>
            <pc:docMk/>
            <pc:sldMk cId="632454120" sldId="391"/>
            <ac:cxnSpMk id="12" creationId="{FF0B00CC-5323-237C-5445-EB2BAF3967C2}"/>
          </ac:cxnSpMkLst>
        </pc:cxnChg>
        <pc:cxnChg chg="del mod topLvl">
          <ac:chgData name="Ichiko Shimizu" userId="26824e37-8404-481c-ad0a-3bffac8d197e" providerId="ADAL" clId="{F9AF735B-02C6-487A-8BD4-0C4AB1C8E091}" dt="2023-05-27T11:47:32.775" v="2912" actId="21"/>
          <ac:cxnSpMkLst>
            <pc:docMk/>
            <pc:sldMk cId="632454120" sldId="391"/>
            <ac:cxnSpMk id="26" creationId="{8E55FFCE-DE23-A0FF-1079-31975967373B}"/>
          </ac:cxnSpMkLst>
        </pc:cxnChg>
      </pc:sldChg>
      <pc:sldChg chg="addSp delSp modSp mod">
        <pc:chgData name="Ichiko Shimizu" userId="26824e37-8404-481c-ad0a-3bffac8d197e" providerId="ADAL" clId="{F9AF735B-02C6-487A-8BD4-0C4AB1C8E091}" dt="2023-05-27T11:16:48.100" v="1700" actId="1076"/>
        <pc:sldMkLst>
          <pc:docMk/>
          <pc:sldMk cId="299260339" sldId="403"/>
        </pc:sldMkLst>
        <pc:spChg chg="add mod">
          <ac:chgData name="Ichiko Shimizu" userId="26824e37-8404-481c-ad0a-3bffac8d197e" providerId="ADAL" clId="{F9AF735B-02C6-487A-8BD4-0C4AB1C8E091}" dt="2023-05-27T10:29:24.946" v="390" actId="164"/>
          <ac:spMkLst>
            <pc:docMk/>
            <pc:sldMk cId="299260339" sldId="403"/>
            <ac:spMk id="11" creationId="{925EBF4B-68A8-B722-2C3A-FEB80D5ABD83}"/>
          </ac:spMkLst>
        </pc:spChg>
        <pc:spChg chg="mod">
          <ac:chgData name="Ichiko Shimizu" userId="26824e37-8404-481c-ad0a-3bffac8d197e" providerId="ADAL" clId="{F9AF735B-02C6-487A-8BD4-0C4AB1C8E091}" dt="2023-05-27T10:40:43.469" v="793" actId="20577"/>
          <ac:spMkLst>
            <pc:docMk/>
            <pc:sldMk cId="299260339" sldId="403"/>
            <ac:spMk id="15" creationId="{30CE80E2-AEA6-09CC-2FA5-8D543F01BE29}"/>
          </ac:spMkLst>
        </pc:spChg>
        <pc:grpChg chg="add mod">
          <ac:chgData name="Ichiko Shimizu" userId="26824e37-8404-481c-ad0a-3bffac8d197e" providerId="ADAL" clId="{F9AF735B-02C6-487A-8BD4-0C4AB1C8E091}" dt="2023-05-27T11:16:48.100" v="1700" actId="1076"/>
          <ac:grpSpMkLst>
            <pc:docMk/>
            <pc:sldMk cId="299260339" sldId="403"/>
            <ac:grpSpMk id="12" creationId="{C4CFE101-B5B2-A896-5939-3A437EFA0BA1}"/>
          </ac:grpSpMkLst>
        </pc:grpChg>
        <pc:picChg chg="add mod">
          <ac:chgData name="Ichiko Shimizu" userId="26824e37-8404-481c-ad0a-3bffac8d197e" providerId="ADAL" clId="{F9AF735B-02C6-487A-8BD4-0C4AB1C8E091}" dt="2023-05-27T11:16:43.934" v="1698" actId="1076"/>
          <ac:picMkLst>
            <pc:docMk/>
            <pc:sldMk cId="299260339" sldId="403"/>
            <ac:picMk id="7" creationId="{4F415CB8-F56A-3CD5-853B-D0EA91B44DC0}"/>
          </ac:picMkLst>
        </pc:picChg>
        <pc:picChg chg="del">
          <ac:chgData name="Ichiko Shimizu" userId="26824e37-8404-481c-ad0a-3bffac8d197e" providerId="ADAL" clId="{F9AF735B-02C6-487A-8BD4-0C4AB1C8E091}" dt="2023-05-27T10:23:51.399" v="120" actId="478"/>
          <ac:picMkLst>
            <pc:docMk/>
            <pc:sldMk cId="299260339" sldId="403"/>
            <ac:picMk id="9" creationId="{5EFDCD51-9976-F92C-F268-F607D9FFAE41}"/>
          </ac:picMkLst>
        </pc:picChg>
        <pc:picChg chg="add mod">
          <ac:chgData name="Ichiko Shimizu" userId="26824e37-8404-481c-ad0a-3bffac8d197e" providerId="ADAL" clId="{F9AF735B-02C6-487A-8BD4-0C4AB1C8E091}" dt="2023-05-27T10:29:24.946" v="390" actId="164"/>
          <ac:picMkLst>
            <pc:docMk/>
            <pc:sldMk cId="299260339" sldId="403"/>
            <ac:picMk id="10" creationId="{98D7A4D8-E8A5-2F7E-8C2A-DBAD739EF46C}"/>
          </ac:picMkLst>
        </pc:picChg>
        <pc:picChg chg="add del mod">
          <ac:chgData name="Ichiko Shimizu" userId="26824e37-8404-481c-ad0a-3bffac8d197e" providerId="ADAL" clId="{F9AF735B-02C6-487A-8BD4-0C4AB1C8E091}" dt="2023-05-27T10:40:33.604" v="789" actId="478"/>
          <ac:picMkLst>
            <pc:docMk/>
            <pc:sldMk cId="299260339" sldId="403"/>
            <ac:picMk id="14" creationId="{C00B3A3F-38B7-CFB4-B9CE-A68CD6174B87}"/>
          </ac:picMkLst>
        </pc:picChg>
      </pc:sldChg>
      <pc:sldChg chg="addSp delSp modSp mod ord">
        <pc:chgData name="Ichiko Shimizu" userId="26824e37-8404-481c-ad0a-3bffac8d197e" providerId="ADAL" clId="{F9AF735B-02C6-487A-8BD4-0C4AB1C8E091}" dt="2023-05-27T11:34:03.599" v="2870" actId="1076"/>
        <pc:sldMkLst>
          <pc:docMk/>
          <pc:sldMk cId="2892744854" sldId="404"/>
        </pc:sldMkLst>
        <pc:spChg chg="mod">
          <ac:chgData name="Ichiko Shimizu" userId="26824e37-8404-481c-ad0a-3bffac8d197e" providerId="ADAL" clId="{F9AF735B-02C6-487A-8BD4-0C4AB1C8E091}" dt="2023-05-27T11:24:16.234" v="2270" actId="20577"/>
          <ac:spMkLst>
            <pc:docMk/>
            <pc:sldMk cId="2892744854" sldId="404"/>
            <ac:spMk id="15" creationId="{30CE80E2-AEA6-09CC-2FA5-8D543F01BE29}"/>
          </ac:spMkLst>
        </pc:spChg>
        <pc:grpChg chg="add mod">
          <ac:chgData name="Ichiko Shimizu" userId="26824e37-8404-481c-ad0a-3bffac8d197e" providerId="ADAL" clId="{F9AF735B-02C6-487A-8BD4-0C4AB1C8E091}" dt="2023-05-27T11:33:55.199" v="2867" actId="1076"/>
          <ac:grpSpMkLst>
            <pc:docMk/>
            <pc:sldMk cId="2892744854" sldId="404"/>
            <ac:grpSpMk id="19" creationId="{35A08F56-6E0C-4DD8-4AD5-B406A18BB547}"/>
          </ac:grpSpMkLst>
        </pc:grpChg>
        <pc:picChg chg="add mod">
          <ac:chgData name="Ichiko Shimizu" userId="26824e37-8404-481c-ad0a-3bffac8d197e" providerId="ADAL" clId="{F9AF735B-02C6-487A-8BD4-0C4AB1C8E091}" dt="2023-05-27T11:24:07.239" v="2258" actId="1076"/>
          <ac:picMkLst>
            <pc:docMk/>
            <pc:sldMk cId="2892744854" sldId="404"/>
            <ac:picMk id="6" creationId="{B4B9C5DE-5081-3638-6792-C95B63676CFB}"/>
          </ac:picMkLst>
        </pc:picChg>
        <pc:picChg chg="add mod">
          <ac:chgData name="Ichiko Shimizu" userId="26824e37-8404-481c-ad0a-3bffac8d197e" providerId="ADAL" clId="{F9AF735B-02C6-487A-8BD4-0C4AB1C8E091}" dt="2023-05-27T11:34:03.599" v="2870" actId="1076"/>
          <ac:picMkLst>
            <pc:docMk/>
            <pc:sldMk cId="2892744854" sldId="404"/>
            <ac:picMk id="8" creationId="{D68A782F-DA60-EC00-64D1-C781FFC364DC}"/>
          </ac:picMkLst>
        </pc:picChg>
        <pc:picChg chg="del">
          <ac:chgData name="Ichiko Shimizu" userId="26824e37-8404-481c-ad0a-3bffac8d197e" providerId="ADAL" clId="{F9AF735B-02C6-487A-8BD4-0C4AB1C8E091}" dt="2023-05-27T11:32:21.444" v="2857" actId="478"/>
          <ac:picMkLst>
            <pc:docMk/>
            <pc:sldMk cId="2892744854" sldId="404"/>
            <ac:picMk id="9" creationId="{6BE147B7-CAC8-5AF7-9F19-9A52EC09A408}"/>
          </ac:picMkLst>
        </pc:picChg>
        <pc:picChg chg="del">
          <ac:chgData name="Ichiko Shimizu" userId="26824e37-8404-481c-ad0a-3bffac8d197e" providerId="ADAL" clId="{F9AF735B-02C6-487A-8BD4-0C4AB1C8E091}" dt="2023-05-27T11:30:41.329" v="2841" actId="478"/>
          <ac:picMkLst>
            <pc:docMk/>
            <pc:sldMk cId="2892744854" sldId="404"/>
            <ac:picMk id="11" creationId="{2C65A1CB-6676-BAED-7067-F0DAA7B52C67}"/>
          </ac:picMkLst>
        </pc:picChg>
        <pc:picChg chg="add del">
          <ac:chgData name="Ichiko Shimizu" userId="26824e37-8404-481c-ad0a-3bffac8d197e" providerId="ADAL" clId="{F9AF735B-02C6-487A-8BD4-0C4AB1C8E091}" dt="2023-05-27T11:32:24.949" v="2859" actId="22"/>
          <ac:picMkLst>
            <pc:docMk/>
            <pc:sldMk cId="2892744854" sldId="404"/>
            <ac:picMk id="12" creationId="{AC017C41-527A-23AC-39EB-368CAA4BCDDE}"/>
          </ac:picMkLst>
        </pc:picChg>
        <pc:picChg chg="add mod">
          <ac:chgData name="Ichiko Shimizu" userId="26824e37-8404-481c-ad0a-3bffac8d197e" providerId="ADAL" clId="{F9AF735B-02C6-487A-8BD4-0C4AB1C8E091}" dt="2023-05-27T11:33:46.682" v="2866" actId="164"/>
          <ac:picMkLst>
            <pc:docMk/>
            <pc:sldMk cId="2892744854" sldId="404"/>
            <ac:picMk id="16" creationId="{2DE56C90-4673-4B53-1C8D-8F00F4A62CA2}"/>
          </ac:picMkLst>
        </pc:picChg>
        <pc:picChg chg="add mod">
          <ac:chgData name="Ichiko Shimizu" userId="26824e37-8404-481c-ad0a-3bffac8d197e" providerId="ADAL" clId="{F9AF735B-02C6-487A-8BD4-0C4AB1C8E091}" dt="2023-05-27T11:33:46.682" v="2866" actId="164"/>
          <ac:picMkLst>
            <pc:docMk/>
            <pc:sldMk cId="2892744854" sldId="404"/>
            <ac:picMk id="18" creationId="{99932C9D-015B-7118-1242-F0F801CADF2C}"/>
          </ac:picMkLst>
        </pc:picChg>
      </pc:sldChg>
      <pc:sldChg chg="del">
        <pc:chgData name="Ichiko Shimizu" userId="26824e37-8404-481c-ad0a-3bffac8d197e" providerId="ADAL" clId="{F9AF735B-02C6-487A-8BD4-0C4AB1C8E091}" dt="2023-05-27T11:35:34.489" v="2871" actId="47"/>
        <pc:sldMkLst>
          <pc:docMk/>
          <pc:sldMk cId="1516454881" sldId="407"/>
        </pc:sldMkLst>
      </pc:sldChg>
      <pc:sldChg chg="addSp delSp modSp mod">
        <pc:chgData name="Ichiko Shimizu" userId="26824e37-8404-481c-ad0a-3bffac8d197e" providerId="ADAL" clId="{F9AF735B-02C6-487A-8BD4-0C4AB1C8E091}" dt="2023-05-27T11:40:30.827" v="2883" actId="20577"/>
        <pc:sldMkLst>
          <pc:docMk/>
          <pc:sldMk cId="209493794" sldId="409"/>
        </pc:sldMkLst>
        <pc:spChg chg="mod">
          <ac:chgData name="Ichiko Shimizu" userId="26824e37-8404-481c-ad0a-3bffac8d197e" providerId="ADAL" clId="{F9AF735B-02C6-487A-8BD4-0C4AB1C8E091}" dt="2023-05-27T11:40:30.827" v="2883" actId="20577"/>
          <ac:spMkLst>
            <pc:docMk/>
            <pc:sldMk cId="209493794" sldId="409"/>
            <ac:spMk id="2" creationId="{5F147D10-10EE-3552-31CD-ACD622AD9653}"/>
          </ac:spMkLst>
        </pc:spChg>
        <pc:grpChg chg="del">
          <ac:chgData name="Ichiko Shimizu" userId="26824e37-8404-481c-ad0a-3bffac8d197e" providerId="ADAL" clId="{F9AF735B-02C6-487A-8BD4-0C4AB1C8E091}" dt="2023-05-27T11:40:03.242" v="2872" actId="478"/>
          <ac:grpSpMkLst>
            <pc:docMk/>
            <pc:sldMk cId="209493794" sldId="409"/>
            <ac:grpSpMk id="9" creationId="{51BB5F5A-BC21-EA22-8748-E619FABAF121}"/>
          </ac:grpSpMkLst>
        </pc:grpChg>
        <pc:picChg chg="add mod">
          <ac:chgData name="Ichiko Shimizu" userId="26824e37-8404-481c-ad0a-3bffac8d197e" providerId="ADAL" clId="{F9AF735B-02C6-487A-8BD4-0C4AB1C8E091}" dt="2023-05-27T11:40:14.254" v="2877" actId="14100"/>
          <ac:picMkLst>
            <pc:docMk/>
            <pc:sldMk cId="209493794" sldId="409"/>
            <ac:picMk id="10" creationId="{771B9763-69F7-20E3-40A7-1EC21525E65D}"/>
          </ac:picMkLst>
        </pc:picChg>
      </pc:sldChg>
      <pc:sldChg chg="del">
        <pc:chgData name="Ichiko Shimizu" userId="26824e37-8404-481c-ad0a-3bffac8d197e" providerId="ADAL" clId="{F9AF735B-02C6-487A-8BD4-0C4AB1C8E091}" dt="2023-05-27T11:35:34.489" v="2871" actId="47"/>
        <pc:sldMkLst>
          <pc:docMk/>
          <pc:sldMk cId="1379482167" sldId="410"/>
        </pc:sldMkLst>
      </pc:sldChg>
      <pc:sldChg chg="addSp delSp modSp mod">
        <pc:chgData name="Ichiko Shimizu" userId="26824e37-8404-481c-ad0a-3bffac8d197e" providerId="ADAL" clId="{F9AF735B-02C6-487A-8BD4-0C4AB1C8E091}" dt="2023-05-27T11:54:23.456" v="3174" actId="6549"/>
        <pc:sldMkLst>
          <pc:docMk/>
          <pc:sldMk cId="357562784" sldId="411"/>
        </pc:sldMkLst>
        <pc:spChg chg="mod">
          <ac:chgData name="Ichiko Shimizu" userId="26824e37-8404-481c-ad0a-3bffac8d197e" providerId="ADAL" clId="{F9AF735B-02C6-487A-8BD4-0C4AB1C8E091}" dt="2023-05-27T11:54:23.456" v="3174" actId="6549"/>
          <ac:spMkLst>
            <pc:docMk/>
            <pc:sldMk cId="357562784" sldId="411"/>
            <ac:spMk id="2" creationId="{5F147D10-10EE-3552-31CD-ACD622AD9653}"/>
          </ac:spMkLst>
        </pc:spChg>
        <pc:spChg chg="add mod">
          <ac:chgData name="Ichiko Shimizu" userId="26824e37-8404-481c-ad0a-3bffac8d197e" providerId="ADAL" clId="{F9AF735B-02C6-487A-8BD4-0C4AB1C8E091}" dt="2023-05-27T11:49:13.258" v="2951" actId="164"/>
          <ac:spMkLst>
            <pc:docMk/>
            <pc:sldMk cId="357562784" sldId="411"/>
            <ac:spMk id="9" creationId="{A85DE86B-99D2-6B17-3A72-E7B13AD69A8D}"/>
          </ac:spMkLst>
        </pc:spChg>
        <pc:spChg chg="del mod topLvl">
          <ac:chgData name="Ichiko Shimizu" userId="26824e37-8404-481c-ad0a-3bffac8d197e" providerId="ADAL" clId="{F9AF735B-02C6-487A-8BD4-0C4AB1C8E091}" dt="2023-05-27T11:49:04.579" v="2947" actId="21"/>
          <ac:spMkLst>
            <pc:docMk/>
            <pc:sldMk cId="357562784" sldId="411"/>
            <ac:spMk id="10" creationId="{480DC975-388F-7C46-5A36-1ECDF9E63491}"/>
          </ac:spMkLst>
        </pc:spChg>
        <pc:spChg chg="add mod">
          <ac:chgData name="Ichiko Shimizu" userId="26824e37-8404-481c-ad0a-3bffac8d197e" providerId="ADAL" clId="{F9AF735B-02C6-487A-8BD4-0C4AB1C8E091}" dt="2023-05-27T11:50:26.824" v="2987" actId="164"/>
          <ac:spMkLst>
            <pc:docMk/>
            <pc:sldMk cId="357562784" sldId="411"/>
            <ac:spMk id="15" creationId="{95D59898-16F0-9D21-D1C5-5D4C9CD6EE9D}"/>
          </ac:spMkLst>
        </pc:spChg>
        <pc:spChg chg="del mod topLvl">
          <ac:chgData name="Ichiko Shimizu" userId="26824e37-8404-481c-ad0a-3bffac8d197e" providerId="ADAL" clId="{F9AF735B-02C6-487A-8BD4-0C4AB1C8E091}" dt="2023-05-27T11:50:15.780" v="2986" actId="478"/>
          <ac:spMkLst>
            <pc:docMk/>
            <pc:sldMk cId="357562784" sldId="411"/>
            <ac:spMk id="19" creationId="{3D03D526-01BE-B233-878A-FBC0A6C62011}"/>
          </ac:spMkLst>
        </pc:spChg>
        <pc:spChg chg="del mod topLvl">
          <ac:chgData name="Ichiko Shimizu" userId="26824e37-8404-481c-ad0a-3bffac8d197e" providerId="ADAL" clId="{F9AF735B-02C6-487A-8BD4-0C4AB1C8E091}" dt="2023-05-27T11:51:39.579" v="3030" actId="478"/>
          <ac:spMkLst>
            <pc:docMk/>
            <pc:sldMk cId="357562784" sldId="411"/>
            <ac:spMk id="20" creationId="{00EE125E-3F2E-C4F5-79DA-CB7B7A8A5572}"/>
          </ac:spMkLst>
        </pc:spChg>
        <pc:spChg chg="del mod topLvl">
          <ac:chgData name="Ichiko Shimizu" userId="26824e37-8404-481c-ad0a-3bffac8d197e" providerId="ADAL" clId="{F9AF735B-02C6-487A-8BD4-0C4AB1C8E091}" dt="2023-05-27T11:50:08.240" v="2982" actId="21"/>
          <ac:spMkLst>
            <pc:docMk/>
            <pc:sldMk cId="357562784" sldId="411"/>
            <ac:spMk id="21" creationId="{347E02C5-26A6-937D-452F-F2FCF10ED424}"/>
          </ac:spMkLst>
        </pc:spChg>
        <pc:spChg chg="add mod">
          <ac:chgData name="Ichiko Shimizu" userId="26824e37-8404-481c-ad0a-3bffac8d197e" providerId="ADAL" clId="{F9AF735B-02C6-487A-8BD4-0C4AB1C8E091}" dt="2023-05-27T11:53:16.454" v="3054" actId="164"/>
          <ac:spMkLst>
            <pc:docMk/>
            <pc:sldMk cId="357562784" sldId="411"/>
            <ac:spMk id="23" creationId="{3EAF3DC7-4BA1-CC06-2419-1E3886884966}"/>
          </ac:spMkLst>
        </pc:spChg>
        <pc:spChg chg="add mod">
          <ac:chgData name="Ichiko Shimizu" userId="26824e37-8404-481c-ad0a-3bffac8d197e" providerId="ADAL" clId="{F9AF735B-02C6-487A-8BD4-0C4AB1C8E091}" dt="2023-05-27T11:53:50.635" v="3063" actId="164"/>
          <ac:spMkLst>
            <pc:docMk/>
            <pc:sldMk cId="357562784" sldId="411"/>
            <ac:spMk id="28" creationId="{E02FF73F-56D8-0B76-DA65-A6586DE477CA}"/>
          </ac:spMkLst>
        </pc:spChg>
        <pc:spChg chg="del mod topLvl">
          <ac:chgData name="Ichiko Shimizu" userId="26824e37-8404-481c-ad0a-3bffac8d197e" providerId="ADAL" clId="{F9AF735B-02C6-487A-8BD4-0C4AB1C8E091}" dt="2023-05-27T11:53:44.172" v="3059" actId="21"/>
          <ac:spMkLst>
            <pc:docMk/>
            <pc:sldMk cId="357562784" sldId="411"/>
            <ac:spMk id="31" creationId="{155BD807-906E-A903-9F9E-462A0FD075C4}"/>
          </ac:spMkLst>
        </pc:spChg>
        <pc:grpChg chg="del">
          <ac:chgData name="Ichiko Shimizu" userId="26824e37-8404-481c-ad0a-3bffac8d197e" providerId="ADAL" clId="{F9AF735B-02C6-487A-8BD4-0C4AB1C8E091}" dt="2023-05-27T11:48:54.488" v="2942" actId="165"/>
          <ac:grpSpMkLst>
            <pc:docMk/>
            <pc:sldMk cId="357562784" sldId="411"/>
            <ac:grpSpMk id="11" creationId="{056CE251-CAB2-9C05-A893-65EE57DFE49E}"/>
          </ac:grpSpMkLst>
        </pc:grpChg>
        <pc:grpChg chg="add mod">
          <ac:chgData name="Ichiko Shimizu" userId="26824e37-8404-481c-ad0a-3bffac8d197e" providerId="ADAL" clId="{F9AF735B-02C6-487A-8BD4-0C4AB1C8E091}" dt="2023-05-27T11:49:28.245" v="2974" actId="1076"/>
          <ac:grpSpMkLst>
            <pc:docMk/>
            <pc:sldMk cId="357562784" sldId="411"/>
            <ac:grpSpMk id="12" creationId="{1CCFF7F0-E7AD-C771-A89A-83A0D1164765}"/>
          </ac:grpSpMkLst>
        </pc:grpChg>
        <pc:grpChg chg="add mod">
          <ac:chgData name="Ichiko Shimizu" userId="26824e37-8404-481c-ad0a-3bffac8d197e" providerId="ADAL" clId="{F9AF735B-02C6-487A-8BD4-0C4AB1C8E091}" dt="2023-05-27T11:53:16.454" v="3054" actId="164"/>
          <ac:grpSpMkLst>
            <pc:docMk/>
            <pc:sldMk cId="357562784" sldId="411"/>
            <ac:grpSpMk id="16" creationId="{1E32154B-9CD3-7B7C-5804-209EB1178E83}"/>
          </ac:grpSpMkLst>
        </pc:grpChg>
        <pc:grpChg chg="add mod">
          <ac:chgData name="Ichiko Shimizu" userId="26824e37-8404-481c-ad0a-3bffac8d197e" providerId="ADAL" clId="{F9AF735B-02C6-487A-8BD4-0C4AB1C8E091}" dt="2023-05-27T11:53:24.226" v="3055" actId="1076"/>
          <ac:grpSpMkLst>
            <pc:docMk/>
            <pc:sldMk cId="357562784" sldId="411"/>
            <ac:grpSpMk id="24" creationId="{88E5A1EA-EB9C-93F4-B0D1-8F500E2764FA}"/>
          </ac:grpSpMkLst>
        </pc:grpChg>
        <pc:grpChg chg="del mod">
          <ac:chgData name="Ichiko Shimizu" userId="26824e37-8404-481c-ad0a-3bffac8d197e" providerId="ADAL" clId="{F9AF735B-02C6-487A-8BD4-0C4AB1C8E091}" dt="2023-05-27T11:50:03.658" v="2979" actId="165"/>
          <ac:grpSpMkLst>
            <pc:docMk/>
            <pc:sldMk cId="357562784" sldId="411"/>
            <ac:grpSpMk id="25" creationId="{7911A9A4-CAEB-19CE-8016-E5A01A87D6B5}"/>
          </ac:grpSpMkLst>
        </pc:grpChg>
        <pc:grpChg chg="add mod">
          <ac:chgData name="Ichiko Shimizu" userId="26824e37-8404-481c-ad0a-3bffac8d197e" providerId="ADAL" clId="{F9AF735B-02C6-487A-8BD4-0C4AB1C8E091}" dt="2023-05-27T11:54:18.360" v="3163" actId="1076"/>
          <ac:grpSpMkLst>
            <pc:docMk/>
            <pc:sldMk cId="357562784" sldId="411"/>
            <ac:grpSpMk id="30" creationId="{8EC9B429-3D9A-5F42-3DBE-8EDF99163EB6}"/>
          </ac:grpSpMkLst>
        </pc:grpChg>
        <pc:grpChg chg="del">
          <ac:chgData name="Ichiko Shimizu" userId="26824e37-8404-481c-ad0a-3bffac8d197e" providerId="ADAL" clId="{F9AF735B-02C6-487A-8BD4-0C4AB1C8E091}" dt="2023-05-27T11:52:46.140" v="3052" actId="165"/>
          <ac:grpSpMkLst>
            <pc:docMk/>
            <pc:sldMk cId="357562784" sldId="411"/>
            <ac:grpSpMk id="32" creationId="{72829BB2-CCDE-50FB-AA59-BAE4514EEE81}"/>
          </ac:grpSpMkLst>
        </pc:grpChg>
        <pc:picChg chg="del mod topLvl">
          <ac:chgData name="Ichiko Shimizu" userId="26824e37-8404-481c-ad0a-3bffac8d197e" providerId="ADAL" clId="{F9AF735B-02C6-487A-8BD4-0C4AB1C8E091}" dt="2023-05-27T11:48:56.406" v="2943" actId="478"/>
          <ac:picMkLst>
            <pc:docMk/>
            <pc:sldMk cId="357562784" sldId="411"/>
            <ac:picMk id="4" creationId="{8163B237-34F3-4052-4221-268C06B2B038}"/>
          </ac:picMkLst>
        </pc:picChg>
        <pc:picChg chg="add mod">
          <ac:chgData name="Ichiko Shimizu" userId="26824e37-8404-481c-ad0a-3bffac8d197e" providerId="ADAL" clId="{F9AF735B-02C6-487A-8BD4-0C4AB1C8E091}" dt="2023-05-27T11:49:13.258" v="2951" actId="164"/>
          <ac:picMkLst>
            <pc:docMk/>
            <pc:sldMk cId="357562784" sldId="411"/>
            <ac:picMk id="8" creationId="{F31464F4-FEE3-8A56-8583-F502964FDA96}"/>
          </ac:picMkLst>
        </pc:picChg>
        <pc:picChg chg="add mod">
          <ac:chgData name="Ichiko Shimizu" userId="26824e37-8404-481c-ad0a-3bffac8d197e" providerId="ADAL" clId="{F9AF735B-02C6-487A-8BD4-0C4AB1C8E091}" dt="2023-05-27T11:50:26.824" v="2987" actId="164"/>
          <ac:picMkLst>
            <pc:docMk/>
            <pc:sldMk cId="357562784" sldId="411"/>
            <ac:picMk id="14" creationId="{C52902B4-9F41-4423-614B-C15ADDFCBF9B}"/>
          </ac:picMkLst>
        </pc:picChg>
        <pc:picChg chg="del mod topLvl">
          <ac:chgData name="Ichiko Shimizu" userId="26824e37-8404-481c-ad0a-3bffac8d197e" providerId="ADAL" clId="{F9AF735B-02C6-487A-8BD4-0C4AB1C8E091}" dt="2023-05-27T11:50:06.514" v="2981" actId="478"/>
          <ac:picMkLst>
            <pc:docMk/>
            <pc:sldMk cId="357562784" sldId="411"/>
            <ac:picMk id="18" creationId="{10747957-0F7F-19AD-8477-F6AA106699AC}"/>
          </ac:picMkLst>
        </pc:picChg>
        <pc:picChg chg="add mod">
          <ac:chgData name="Ichiko Shimizu" userId="26824e37-8404-481c-ad0a-3bffac8d197e" providerId="ADAL" clId="{F9AF735B-02C6-487A-8BD4-0C4AB1C8E091}" dt="2023-05-27T11:53:50.635" v="3063" actId="164"/>
          <ac:picMkLst>
            <pc:docMk/>
            <pc:sldMk cId="357562784" sldId="411"/>
            <ac:picMk id="27" creationId="{86B5833D-F569-0BBE-EF03-4EF325358F41}"/>
          </ac:picMkLst>
        </pc:picChg>
        <pc:picChg chg="del mod topLvl">
          <ac:chgData name="Ichiko Shimizu" userId="26824e37-8404-481c-ad0a-3bffac8d197e" providerId="ADAL" clId="{F9AF735B-02C6-487A-8BD4-0C4AB1C8E091}" dt="2023-05-27T11:52:47.193" v="3053" actId="478"/>
          <ac:picMkLst>
            <pc:docMk/>
            <pc:sldMk cId="357562784" sldId="411"/>
            <ac:picMk id="29" creationId="{67924EAF-2BE0-7F51-A942-75673A4F2CBA}"/>
          </ac:picMkLst>
        </pc:picChg>
        <pc:cxnChg chg="add mod">
          <ac:chgData name="Ichiko Shimizu" userId="26824e37-8404-481c-ad0a-3bffac8d197e" providerId="ADAL" clId="{F9AF735B-02C6-487A-8BD4-0C4AB1C8E091}" dt="2023-05-27T11:53:16.454" v="3054" actId="164"/>
          <ac:cxnSpMkLst>
            <pc:docMk/>
            <pc:sldMk cId="357562784" sldId="411"/>
            <ac:cxnSpMk id="17" creationId="{BC47DC1B-84BD-CAC5-E7A2-AD87DB91C67B}"/>
          </ac:cxnSpMkLst>
        </pc:cxnChg>
      </pc:sldChg>
      <pc:sldChg chg="addSp delSp modSp mod">
        <pc:chgData name="Ichiko Shimizu" userId="26824e37-8404-481c-ad0a-3bffac8d197e" providerId="ADAL" clId="{F9AF735B-02C6-487A-8BD4-0C4AB1C8E091}" dt="2023-05-27T12:57:03.452" v="4540" actId="115"/>
        <pc:sldMkLst>
          <pc:docMk/>
          <pc:sldMk cId="2829714568" sldId="413"/>
        </pc:sldMkLst>
        <pc:spChg chg="mod">
          <ac:chgData name="Ichiko Shimizu" userId="26824e37-8404-481c-ad0a-3bffac8d197e" providerId="ADAL" clId="{F9AF735B-02C6-487A-8BD4-0C4AB1C8E091}" dt="2023-05-27T12:57:03.452" v="4540" actId="115"/>
          <ac:spMkLst>
            <pc:docMk/>
            <pc:sldMk cId="2829714568" sldId="413"/>
            <ac:spMk id="2" creationId="{5F147D10-10EE-3552-31CD-ACD622AD9653}"/>
          </ac:spMkLst>
        </pc:spChg>
        <pc:spChg chg="mod">
          <ac:chgData name="Ichiko Shimizu" userId="26824e37-8404-481c-ad0a-3bffac8d197e" providerId="ADAL" clId="{F9AF735B-02C6-487A-8BD4-0C4AB1C8E091}" dt="2023-05-27T12:18:13.097" v="3413" actId="165"/>
          <ac:spMkLst>
            <pc:docMk/>
            <pc:sldMk cId="2829714568" sldId="413"/>
            <ac:spMk id="7" creationId="{C8C744BE-6A94-7C96-7B1D-4E613DE18D23}"/>
          </ac:spMkLst>
        </pc:spChg>
        <pc:spChg chg="add del mod topLvl">
          <ac:chgData name="Ichiko Shimizu" userId="26824e37-8404-481c-ad0a-3bffac8d197e" providerId="ADAL" clId="{F9AF735B-02C6-487A-8BD4-0C4AB1C8E091}" dt="2023-05-27T12:22:44.216" v="3589" actId="21"/>
          <ac:spMkLst>
            <pc:docMk/>
            <pc:sldMk cId="2829714568" sldId="413"/>
            <ac:spMk id="9" creationId="{33282CD3-99CB-AD5B-9540-73A272D87903}"/>
          </ac:spMkLst>
        </pc:spChg>
        <pc:spChg chg="add mod topLvl">
          <ac:chgData name="Ichiko Shimizu" userId="26824e37-8404-481c-ad0a-3bffac8d197e" providerId="ADAL" clId="{F9AF735B-02C6-487A-8BD4-0C4AB1C8E091}" dt="2023-05-27T12:20:55.780" v="3500" actId="164"/>
          <ac:spMkLst>
            <pc:docMk/>
            <pc:sldMk cId="2829714568" sldId="413"/>
            <ac:spMk id="11" creationId="{350122F2-C1E9-B062-EACC-2061B9637003}"/>
          </ac:spMkLst>
        </pc:spChg>
        <pc:spChg chg="add del mod">
          <ac:chgData name="Ichiko Shimizu" userId="26824e37-8404-481c-ad0a-3bffac8d197e" providerId="ADAL" clId="{F9AF735B-02C6-487A-8BD4-0C4AB1C8E091}" dt="2023-05-27T12:19:17.836" v="3448" actId="21"/>
          <ac:spMkLst>
            <pc:docMk/>
            <pc:sldMk cId="2829714568" sldId="413"/>
            <ac:spMk id="12" creationId="{24FE39ED-D58E-9D63-A892-6A4BB3395AB1}"/>
          </ac:spMkLst>
        </pc:spChg>
        <pc:spChg chg="del mod topLvl">
          <ac:chgData name="Ichiko Shimizu" userId="26824e37-8404-481c-ad0a-3bffac8d197e" providerId="ADAL" clId="{F9AF735B-02C6-487A-8BD4-0C4AB1C8E091}" dt="2023-05-27T12:18:30.459" v="3420" actId="21"/>
          <ac:spMkLst>
            <pc:docMk/>
            <pc:sldMk cId="2829714568" sldId="413"/>
            <ac:spMk id="13" creationId="{4C7A5EFB-B386-98D3-17A2-601820B10EE9}"/>
          </ac:spMkLst>
        </pc:spChg>
        <pc:spChg chg="add mod topLvl">
          <ac:chgData name="Ichiko Shimizu" userId="26824e37-8404-481c-ad0a-3bffac8d197e" providerId="ADAL" clId="{F9AF735B-02C6-487A-8BD4-0C4AB1C8E091}" dt="2023-05-27T12:20:55.780" v="3500" actId="164"/>
          <ac:spMkLst>
            <pc:docMk/>
            <pc:sldMk cId="2829714568" sldId="413"/>
            <ac:spMk id="14" creationId="{3F3E8A8C-259B-8C4E-F6FC-05857BF3C4D4}"/>
          </ac:spMkLst>
        </pc:spChg>
        <pc:spChg chg="del mod topLvl">
          <ac:chgData name="Ichiko Shimizu" userId="26824e37-8404-481c-ad0a-3bffac8d197e" providerId="ADAL" clId="{F9AF735B-02C6-487A-8BD4-0C4AB1C8E091}" dt="2023-05-27T12:18:39.143" v="3423" actId="21"/>
          <ac:spMkLst>
            <pc:docMk/>
            <pc:sldMk cId="2829714568" sldId="413"/>
            <ac:spMk id="15" creationId="{61DD637D-92C7-BD4A-6D06-FDB24D5DAD27}"/>
          </ac:spMkLst>
        </pc:spChg>
        <pc:spChg chg="del mod topLvl">
          <ac:chgData name="Ichiko Shimizu" userId="26824e37-8404-481c-ad0a-3bffac8d197e" providerId="ADAL" clId="{F9AF735B-02C6-487A-8BD4-0C4AB1C8E091}" dt="2023-05-27T12:18:46.951" v="3428" actId="21"/>
          <ac:spMkLst>
            <pc:docMk/>
            <pc:sldMk cId="2829714568" sldId="413"/>
            <ac:spMk id="16" creationId="{4D4F6BC9-2E6F-5DCC-C227-73AA1FE0ADA7}"/>
          </ac:spMkLst>
        </pc:spChg>
        <pc:spChg chg="del mod topLvl">
          <ac:chgData name="Ichiko Shimizu" userId="26824e37-8404-481c-ad0a-3bffac8d197e" providerId="ADAL" clId="{F9AF735B-02C6-487A-8BD4-0C4AB1C8E091}" dt="2023-05-27T12:18:20.291" v="3415" actId="21"/>
          <ac:spMkLst>
            <pc:docMk/>
            <pc:sldMk cId="2829714568" sldId="413"/>
            <ac:spMk id="18" creationId="{E64F5552-7453-5BAB-3FFD-3363D0282E83}"/>
          </ac:spMkLst>
        </pc:spChg>
        <pc:spChg chg="add mod topLvl">
          <ac:chgData name="Ichiko Shimizu" userId="26824e37-8404-481c-ad0a-3bffac8d197e" providerId="ADAL" clId="{F9AF735B-02C6-487A-8BD4-0C4AB1C8E091}" dt="2023-05-27T12:20:55.780" v="3500" actId="164"/>
          <ac:spMkLst>
            <pc:docMk/>
            <pc:sldMk cId="2829714568" sldId="413"/>
            <ac:spMk id="22" creationId="{3654E720-159E-9196-0491-DA48DD37C35B}"/>
          </ac:spMkLst>
        </pc:spChg>
        <pc:spChg chg="add mod">
          <ac:chgData name="Ichiko Shimizu" userId="26824e37-8404-481c-ad0a-3bffac8d197e" providerId="ADAL" clId="{F9AF735B-02C6-487A-8BD4-0C4AB1C8E091}" dt="2023-05-27T12:22:54.116" v="3611" actId="164"/>
          <ac:spMkLst>
            <pc:docMk/>
            <pc:sldMk cId="2829714568" sldId="413"/>
            <ac:spMk id="25" creationId="{037A22EE-220E-4172-8E44-941619A498DC}"/>
          </ac:spMkLst>
        </pc:spChg>
        <pc:grpChg chg="del mod topLvl">
          <ac:chgData name="Ichiko Shimizu" userId="26824e37-8404-481c-ad0a-3bffac8d197e" providerId="ADAL" clId="{F9AF735B-02C6-487A-8BD4-0C4AB1C8E091}" dt="2023-05-27T12:18:15.253" v="3414" actId="478"/>
          <ac:grpSpMkLst>
            <pc:docMk/>
            <pc:sldMk cId="2829714568" sldId="413"/>
            <ac:grpSpMk id="10" creationId="{5900BCE1-6F4B-5A1B-70C8-A38245E69F6C}"/>
          </ac:grpSpMkLst>
        </pc:grpChg>
        <pc:grpChg chg="add del mod topLvl">
          <ac:chgData name="Ichiko Shimizu" userId="26824e37-8404-481c-ad0a-3bffac8d197e" providerId="ADAL" clId="{F9AF735B-02C6-487A-8BD4-0C4AB1C8E091}" dt="2023-05-27T12:18:13.097" v="3413" actId="165"/>
          <ac:grpSpMkLst>
            <pc:docMk/>
            <pc:sldMk cId="2829714568" sldId="413"/>
            <ac:grpSpMk id="17" creationId="{F3F043CA-3954-7A40-83F4-118B945AAD1C}"/>
          </ac:grpSpMkLst>
        </pc:grpChg>
        <pc:grpChg chg="del">
          <ac:chgData name="Ichiko Shimizu" userId="26824e37-8404-481c-ad0a-3bffac8d197e" providerId="ADAL" clId="{F9AF735B-02C6-487A-8BD4-0C4AB1C8E091}" dt="2023-05-27T12:18:01.253" v="3409" actId="165"/>
          <ac:grpSpMkLst>
            <pc:docMk/>
            <pc:sldMk cId="2829714568" sldId="413"/>
            <ac:grpSpMk id="19" creationId="{D2F2FE40-CDDF-3EBE-4CB7-A63B3DF231CA}"/>
          </ac:grpSpMkLst>
        </pc:grpChg>
        <pc:grpChg chg="add del mod topLvl">
          <ac:chgData name="Ichiko Shimizu" userId="26824e37-8404-481c-ad0a-3bffac8d197e" providerId="ADAL" clId="{F9AF735B-02C6-487A-8BD4-0C4AB1C8E091}" dt="2023-05-27T12:20:05.643" v="3460" actId="165"/>
          <ac:grpSpMkLst>
            <pc:docMk/>
            <pc:sldMk cId="2829714568" sldId="413"/>
            <ac:grpSpMk id="21" creationId="{EDC5AD8F-7215-0403-2CF3-B51A8D20B9C0}"/>
          </ac:grpSpMkLst>
        </pc:grpChg>
        <pc:grpChg chg="add del mod">
          <ac:chgData name="Ichiko Shimizu" userId="26824e37-8404-481c-ad0a-3bffac8d197e" providerId="ADAL" clId="{F9AF735B-02C6-487A-8BD4-0C4AB1C8E091}" dt="2023-05-27T12:19:52.431" v="3458" actId="165"/>
          <ac:grpSpMkLst>
            <pc:docMk/>
            <pc:sldMk cId="2829714568" sldId="413"/>
            <ac:grpSpMk id="23" creationId="{51E851C7-1E7F-1723-10D7-7C1076E5F5F3}"/>
          </ac:grpSpMkLst>
        </pc:grpChg>
        <pc:grpChg chg="add mod">
          <ac:chgData name="Ichiko Shimizu" userId="26824e37-8404-481c-ad0a-3bffac8d197e" providerId="ADAL" clId="{F9AF735B-02C6-487A-8BD4-0C4AB1C8E091}" dt="2023-05-27T12:22:54.116" v="3611" actId="164"/>
          <ac:grpSpMkLst>
            <pc:docMk/>
            <pc:sldMk cId="2829714568" sldId="413"/>
            <ac:grpSpMk id="24" creationId="{803C72F3-E2BE-AA91-EFD8-598E4A4FE769}"/>
          </ac:grpSpMkLst>
        </pc:grpChg>
        <pc:grpChg chg="add mod">
          <ac:chgData name="Ichiko Shimizu" userId="26824e37-8404-481c-ad0a-3bffac8d197e" providerId="ADAL" clId="{F9AF735B-02C6-487A-8BD4-0C4AB1C8E091}" dt="2023-05-27T12:23:00.632" v="3631" actId="1038"/>
          <ac:grpSpMkLst>
            <pc:docMk/>
            <pc:sldMk cId="2829714568" sldId="413"/>
            <ac:grpSpMk id="26" creationId="{70CFAFAE-341C-D926-9D8A-19DE92BABB4C}"/>
          </ac:grpSpMkLst>
        </pc:grpChg>
        <pc:picChg chg="add mod topLvl">
          <ac:chgData name="Ichiko Shimizu" userId="26824e37-8404-481c-ad0a-3bffac8d197e" providerId="ADAL" clId="{F9AF735B-02C6-487A-8BD4-0C4AB1C8E091}" dt="2023-05-27T12:20:55.780" v="3500" actId="164"/>
          <ac:picMkLst>
            <pc:docMk/>
            <pc:sldMk cId="2829714568" sldId="413"/>
            <ac:picMk id="6" creationId="{59BC6298-5516-7F5B-2F36-CA6461E567E4}"/>
          </ac:picMkLst>
        </pc:picChg>
        <pc:picChg chg="mod">
          <ac:chgData name="Ichiko Shimizu" userId="26824e37-8404-481c-ad0a-3bffac8d197e" providerId="ADAL" clId="{F9AF735B-02C6-487A-8BD4-0C4AB1C8E091}" dt="2023-05-27T12:18:13.097" v="3413" actId="165"/>
          <ac:picMkLst>
            <pc:docMk/>
            <pc:sldMk cId="2829714568" sldId="413"/>
            <ac:picMk id="8" creationId="{4F2DDC27-D0C6-68E3-4D7D-A3CD481571DE}"/>
          </ac:picMkLst>
        </pc:picChg>
        <pc:picChg chg="add mod">
          <ac:chgData name="Ichiko Shimizu" userId="26824e37-8404-481c-ad0a-3bffac8d197e" providerId="ADAL" clId="{F9AF735B-02C6-487A-8BD4-0C4AB1C8E091}" dt="2023-05-27T12:53:21.173" v="3926" actId="1038"/>
          <ac:picMkLst>
            <pc:docMk/>
            <pc:sldMk cId="2829714568" sldId="413"/>
            <ac:picMk id="28" creationId="{AFADDD36-27CA-7461-E621-E79854E7BA09}"/>
          </ac:picMkLst>
        </pc:picChg>
      </pc:sldChg>
      <pc:sldChg chg="modSp mod">
        <pc:chgData name="Ichiko Shimizu" userId="26824e37-8404-481c-ad0a-3bffac8d197e" providerId="ADAL" clId="{F9AF735B-02C6-487A-8BD4-0C4AB1C8E091}" dt="2023-05-27T12:08:02.729" v="3282" actId="20577"/>
        <pc:sldMkLst>
          <pc:docMk/>
          <pc:sldMk cId="1637691672" sldId="416"/>
        </pc:sldMkLst>
        <pc:spChg chg="mod">
          <ac:chgData name="Ichiko Shimizu" userId="26824e37-8404-481c-ad0a-3bffac8d197e" providerId="ADAL" clId="{F9AF735B-02C6-487A-8BD4-0C4AB1C8E091}" dt="2023-05-27T12:08:02.729" v="3282" actId="20577"/>
          <ac:spMkLst>
            <pc:docMk/>
            <pc:sldMk cId="1637691672" sldId="416"/>
            <ac:spMk id="2" creationId="{5F147D10-10EE-3552-31CD-ACD622AD9653}"/>
          </ac:spMkLst>
        </pc:spChg>
        <pc:spChg chg="mod">
          <ac:chgData name="Ichiko Shimizu" userId="26824e37-8404-481c-ad0a-3bffac8d197e" providerId="ADAL" clId="{F9AF735B-02C6-487A-8BD4-0C4AB1C8E091}" dt="2023-05-27T12:07:11.050" v="3196" actId="20577"/>
          <ac:spMkLst>
            <pc:docMk/>
            <pc:sldMk cId="1637691672" sldId="416"/>
            <ac:spMk id="3" creationId="{1E3CB689-F6FB-9029-2D31-FA2B1CCD1150}"/>
          </ac:spMkLst>
        </pc:spChg>
        <pc:spChg chg="mod">
          <ac:chgData name="Ichiko Shimizu" userId="26824e37-8404-481c-ad0a-3bffac8d197e" providerId="ADAL" clId="{F9AF735B-02C6-487A-8BD4-0C4AB1C8E091}" dt="2023-05-27T12:07:23.427" v="3218" actId="20577"/>
          <ac:spMkLst>
            <pc:docMk/>
            <pc:sldMk cId="1637691672" sldId="416"/>
            <ac:spMk id="4" creationId="{2AD49A0D-9D60-8521-BC56-97C9D2B24204}"/>
          </ac:spMkLst>
        </pc:spChg>
      </pc:sldChg>
      <pc:sldChg chg="addSp delSp modSp mod delAnim modAnim">
        <pc:chgData name="Ichiko Shimizu" userId="26824e37-8404-481c-ad0a-3bffac8d197e" providerId="ADAL" clId="{F9AF735B-02C6-487A-8BD4-0C4AB1C8E091}" dt="2023-05-27T14:30:44.048" v="8389" actId="1076"/>
        <pc:sldMkLst>
          <pc:docMk/>
          <pc:sldMk cId="2509261594" sldId="417"/>
        </pc:sldMkLst>
        <pc:spChg chg="mod">
          <ac:chgData name="Ichiko Shimizu" userId="26824e37-8404-481c-ad0a-3bffac8d197e" providerId="ADAL" clId="{F9AF735B-02C6-487A-8BD4-0C4AB1C8E091}" dt="2023-05-27T14:30:39.153" v="8386" actId="1076"/>
          <ac:spMkLst>
            <pc:docMk/>
            <pc:sldMk cId="2509261594" sldId="417"/>
            <ac:spMk id="2" creationId="{5F147D10-10EE-3552-31CD-ACD622AD9653}"/>
          </ac:spMkLst>
        </pc:spChg>
        <pc:spChg chg="del">
          <ac:chgData name="Ichiko Shimizu" userId="26824e37-8404-481c-ad0a-3bffac8d197e" providerId="ADAL" clId="{F9AF735B-02C6-487A-8BD4-0C4AB1C8E091}" dt="2023-05-27T12:10:36.088" v="3305" actId="478"/>
          <ac:spMkLst>
            <pc:docMk/>
            <pc:sldMk cId="2509261594" sldId="417"/>
            <ac:spMk id="9" creationId="{8644A3ED-8B81-A573-5E6F-CA87AA56A553}"/>
          </ac:spMkLst>
        </pc:spChg>
        <pc:picChg chg="add del mod">
          <ac:chgData name="Ichiko Shimizu" userId="26824e37-8404-481c-ad0a-3bffac8d197e" providerId="ADAL" clId="{F9AF735B-02C6-487A-8BD4-0C4AB1C8E091}" dt="2023-05-27T12:15:54.341" v="3406" actId="478"/>
          <ac:picMkLst>
            <pc:docMk/>
            <pc:sldMk cId="2509261594" sldId="417"/>
            <ac:picMk id="6" creationId="{D0DBAD75-CFCE-A747-2D76-7C27C2B20770}"/>
          </ac:picMkLst>
        </pc:picChg>
        <pc:picChg chg="add mod">
          <ac:chgData name="Ichiko Shimizu" userId="26824e37-8404-481c-ad0a-3bffac8d197e" providerId="ADAL" clId="{F9AF735B-02C6-487A-8BD4-0C4AB1C8E091}" dt="2023-05-27T14:30:44.048" v="8389" actId="1076"/>
          <ac:picMkLst>
            <pc:docMk/>
            <pc:sldMk cId="2509261594" sldId="417"/>
            <ac:picMk id="6" creationId="{EB5D7025-BCC5-855F-42F1-E7D6C38E7B70}"/>
          </ac:picMkLst>
        </pc:picChg>
        <pc:picChg chg="del">
          <ac:chgData name="Ichiko Shimizu" userId="26824e37-8404-481c-ad0a-3bffac8d197e" providerId="ADAL" clId="{F9AF735B-02C6-487A-8BD4-0C4AB1C8E091}" dt="2023-05-27T12:10:42.352" v="3307" actId="478"/>
          <ac:picMkLst>
            <pc:docMk/>
            <pc:sldMk cId="2509261594" sldId="417"/>
            <ac:picMk id="7" creationId="{33EA5EB8-134E-BCD3-423D-986D510AE099}"/>
          </ac:picMkLst>
        </pc:picChg>
        <pc:picChg chg="del">
          <ac:chgData name="Ichiko Shimizu" userId="26824e37-8404-481c-ad0a-3bffac8d197e" providerId="ADAL" clId="{F9AF735B-02C6-487A-8BD4-0C4AB1C8E091}" dt="2023-05-27T12:10:43.257" v="3308" actId="478"/>
          <ac:picMkLst>
            <pc:docMk/>
            <pc:sldMk cId="2509261594" sldId="417"/>
            <ac:picMk id="8" creationId="{E80D4293-49FD-71DF-0FC3-8275D6691790}"/>
          </ac:picMkLst>
        </pc:picChg>
      </pc:sldChg>
      <pc:sldChg chg="modSp mod">
        <pc:chgData name="Ichiko Shimizu" userId="26824e37-8404-481c-ad0a-3bffac8d197e" providerId="ADAL" clId="{F9AF735B-02C6-487A-8BD4-0C4AB1C8E091}" dt="2023-05-27T14:32:11.400" v="8435" actId="20577"/>
        <pc:sldMkLst>
          <pc:docMk/>
          <pc:sldMk cId="3044065161" sldId="418"/>
        </pc:sldMkLst>
        <pc:spChg chg="mod">
          <ac:chgData name="Ichiko Shimizu" userId="26824e37-8404-481c-ad0a-3bffac8d197e" providerId="ADAL" clId="{F9AF735B-02C6-487A-8BD4-0C4AB1C8E091}" dt="2023-05-27T14:32:11.400" v="8435" actId="20577"/>
          <ac:spMkLst>
            <pc:docMk/>
            <pc:sldMk cId="3044065161" sldId="418"/>
            <ac:spMk id="9" creationId="{B9917E3D-6BAE-292D-A719-B5C4D717EB67}"/>
          </ac:spMkLst>
        </pc:spChg>
      </pc:sldChg>
      <pc:sldChg chg="modSp mod">
        <pc:chgData name="Ichiko Shimizu" userId="26824e37-8404-481c-ad0a-3bffac8d197e" providerId="ADAL" clId="{F9AF735B-02C6-487A-8BD4-0C4AB1C8E091}" dt="2023-05-27T13:14:40.266" v="6259" actId="1076"/>
        <pc:sldMkLst>
          <pc:docMk/>
          <pc:sldMk cId="2921500181" sldId="419"/>
        </pc:sldMkLst>
        <pc:spChg chg="mod">
          <ac:chgData name="Ichiko Shimizu" userId="26824e37-8404-481c-ad0a-3bffac8d197e" providerId="ADAL" clId="{F9AF735B-02C6-487A-8BD4-0C4AB1C8E091}" dt="2023-05-27T13:14:40.266" v="6259" actId="1076"/>
          <ac:spMkLst>
            <pc:docMk/>
            <pc:sldMk cId="2921500181" sldId="419"/>
            <ac:spMk id="2" creationId="{5F147D10-10EE-3552-31CD-ACD622AD9653}"/>
          </ac:spMkLst>
        </pc:spChg>
      </pc:sldChg>
      <pc:sldChg chg="addSp delSp modSp mod">
        <pc:chgData name="Ichiko Shimizu" userId="26824e37-8404-481c-ad0a-3bffac8d197e" providerId="ADAL" clId="{F9AF735B-02C6-487A-8BD4-0C4AB1C8E091}" dt="2023-05-27T11:23:01.675" v="2219" actId="20577"/>
        <pc:sldMkLst>
          <pc:docMk/>
          <pc:sldMk cId="1593921634" sldId="428"/>
        </pc:sldMkLst>
        <pc:spChg chg="add del">
          <ac:chgData name="Ichiko Shimizu" userId="26824e37-8404-481c-ad0a-3bffac8d197e" providerId="ADAL" clId="{F9AF735B-02C6-487A-8BD4-0C4AB1C8E091}" dt="2023-05-27T10:42:29.204" v="1020" actId="22"/>
          <ac:spMkLst>
            <pc:docMk/>
            <pc:sldMk cId="1593921634" sldId="428"/>
            <ac:spMk id="6" creationId="{F8D188C8-FEB7-422A-3B2D-8FB36E7577D9}"/>
          </ac:spMkLst>
        </pc:spChg>
        <pc:spChg chg="mod">
          <ac:chgData name="Ichiko Shimizu" userId="26824e37-8404-481c-ad0a-3bffac8d197e" providerId="ADAL" clId="{F9AF735B-02C6-487A-8BD4-0C4AB1C8E091}" dt="2023-05-27T11:23:01.675" v="2219" actId="20577"/>
          <ac:spMkLst>
            <pc:docMk/>
            <pc:sldMk cId="1593921634" sldId="428"/>
            <ac:spMk id="15" creationId="{30CE80E2-AEA6-09CC-2FA5-8D543F01BE29}"/>
          </ac:spMkLst>
        </pc:spChg>
        <pc:picChg chg="del">
          <ac:chgData name="Ichiko Shimizu" userId="26824e37-8404-481c-ad0a-3bffac8d197e" providerId="ADAL" clId="{F9AF735B-02C6-487A-8BD4-0C4AB1C8E091}" dt="2023-05-27T10:42:27.968" v="1018" actId="478"/>
          <ac:picMkLst>
            <pc:docMk/>
            <pc:sldMk cId="1593921634" sldId="428"/>
            <ac:picMk id="9" creationId="{5EFDCD51-9976-F92C-F268-F607D9FFAE41}"/>
          </ac:picMkLst>
        </pc:picChg>
      </pc:sldChg>
      <pc:sldChg chg="addSp modSp mod">
        <pc:chgData name="Ichiko Shimizu" userId="26824e37-8404-481c-ad0a-3bffac8d197e" providerId="ADAL" clId="{F9AF735B-02C6-487A-8BD4-0C4AB1C8E091}" dt="2023-05-27T11:22:48.563" v="2213" actId="1037"/>
        <pc:sldMkLst>
          <pc:docMk/>
          <pc:sldMk cId="1676269468" sldId="429"/>
        </pc:sldMkLst>
        <pc:spChg chg="mod">
          <ac:chgData name="Ichiko Shimizu" userId="26824e37-8404-481c-ad0a-3bffac8d197e" providerId="ADAL" clId="{F9AF735B-02C6-487A-8BD4-0C4AB1C8E091}" dt="2023-05-27T11:22:37.787" v="2190" actId="20577"/>
          <ac:spMkLst>
            <pc:docMk/>
            <pc:sldMk cId="1676269468" sldId="429"/>
            <ac:spMk id="15" creationId="{30CE80E2-AEA6-09CC-2FA5-8D543F01BE29}"/>
          </ac:spMkLst>
        </pc:spChg>
        <pc:picChg chg="add mod">
          <ac:chgData name="Ichiko Shimizu" userId="26824e37-8404-481c-ad0a-3bffac8d197e" providerId="ADAL" clId="{F9AF735B-02C6-487A-8BD4-0C4AB1C8E091}" dt="2023-05-27T11:22:48.563" v="2213" actId="1037"/>
          <ac:picMkLst>
            <pc:docMk/>
            <pc:sldMk cId="1676269468" sldId="429"/>
            <ac:picMk id="6" creationId="{C2484F14-AD94-4A2E-65C1-92CE8E9C6163}"/>
          </ac:picMkLst>
        </pc:picChg>
        <pc:picChg chg="mod">
          <ac:chgData name="Ichiko Shimizu" userId="26824e37-8404-481c-ad0a-3bffac8d197e" providerId="ADAL" clId="{F9AF735B-02C6-487A-8BD4-0C4AB1C8E091}" dt="2023-05-27T11:21:35.950" v="2181" actId="1076"/>
          <ac:picMkLst>
            <pc:docMk/>
            <pc:sldMk cId="1676269468" sldId="429"/>
            <ac:picMk id="10" creationId="{7CB4FDB5-5D55-99DE-BF03-8DC308A4AAC1}"/>
          </ac:picMkLst>
        </pc:picChg>
      </pc:sldChg>
      <pc:sldChg chg="addSp delSp modSp add mod">
        <pc:chgData name="Ichiko Shimizu" userId="26824e37-8404-481c-ad0a-3bffac8d197e" providerId="ADAL" clId="{F9AF735B-02C6-487A-8BD4-0C4AB1C8E091}" dt="2023-05-27T11:30:09.805" v="2837" actId="1076"/>
        <pc:sldMkLst>
          <pc:docMk/>
          <pc:sldMk cId="3732716276" sldId="430"/>
        </pc:sldMkLst>
        <pc:spChg chg="add del">
          <ac:chgData name="Ichiko Shimizu" userId="26824e37-8404-481c-ad0a-3bffac8d197e" providerId="ADAL" clId="{F9AF735B-02C6-487A-8BD4-0C4AB1C8E091}" dt="2023-05-27T11:25:36.983" v="2378" actId="22"/>
          <ac:spMkLst>
            <pc:docMk/>
            <pc:sldMk cId="3732716276" sldId="430"/>
            <ac:spMk id="7" creationId="{26EE2BC5-00EB-6322-7A1D-B750A99E82C0}"/>
          </ac:spMkLst>
        </pc:spChg>
        <pc:spChg chg="add del">
          <ac:chgData name="Ichiko Shimizu" userId="26824e37-8404-481c-ad0a-3bffac8d197e" providerId="ADAL" clId="{F9AF735B-02C6-487A-8BD4-0C4AB1C8E091}" dt="2023-05-27T11:25:38.852" v="2380" actId="22"/>
          <ac:spMkLst>
            <pc:docMk/>
            <pc:sldMk cId="3732716276" sldId="430"/>
            <ac:spMk id="10" creationId="{24E5DCA3-A8E9-5044-C2CD-DC33B0A5977E}"/>
          </ac:spMkLst>
        </pc:spChg>
        <pc:spChg chg="add mod">
          <ac:chgData name="Ichiko Shimizu" userId="26824e37-8404-481c-ad0a-3bffac8d197e" providerId="ADAL" clId="{F9AF735B-02C6-487A-8BD4-0C4AB1C8E091}" dt="2023-05-27T11:30:06.115" v="2836" actId="20577"/>
          <ac:spMkLst>
            <pc:docMk/>
            <pc:sldMk cId="3732716276" sldId="430"/>
            <ac:spMk id="12" creationId="{515F5A73-17CA-455B-620F-381144EBC81E}"/>
          </ac:spMkLst>
        </pc:spChg>
        <pc:spChg chg="mod">
          <ac:chgData name="Ichiko Shimizu" userId="26824e37-8404-481c-ad0a-3bffac8d197e" providerId="ADAL" clId="{F9AF735B-02C6-487A-8BD4-0C4AB1C8E091}" dt="2023-05-27T11:25:28.428" v="2376" actId="1037"/>
          <ac:spMkLst>
            <pc:docMk/>
            <pc:sldMk cId="3732716276" sldId="430"/>
            <ac:spMk id="15" creationId="{30CE80E2-AEA6-09CC-2FA5-8D543F01BE29}"/>
          </ac:spMkLst>
        </pc:spChg>
        <pc:picChg chg="del">
          <ac:chgData name="Ichiko Shimizu" userId="26824e37-8404-481c-ad0a-3bffac8d197e" providerId="ADAL" clId="{F9AF735B-02C6-487A-8BD4-0C4AB1C8E091}" dt="2023-05-27T11:25:07.844" v="2364" actId="478"/>
          <ac:picMkLst>
            <pc:docMk/>
            <pc:sldMk cId="3732716276" sldId="430"/>
            <ac:picMk id="9" creationId="{6BE147B7-CAC8-5AF7-9F19-9A52EC09A408}"/>
          </ac:picMkLst>
        </pc:picChg>
        <pc:picChg chg="del">
          <ac:chgData name="Ichiko Shimizu" userId="26824e37-8404-481c-ad0a-3bffac8d197e" providerId="ADAL" clId="{F9AF735B-02C6-487A-8BD4-0C4AB1C8E091}" dt="2023-05-27T11:25:08.149" v="2365" actId="478"/>
          <ac:picMkLst>
            <pc:docMk/>
            <pc:sldMk cId="3732716276" sldId="430"/>
            <ac:picMk id="11" creationId="{2C65A1CB-6676-BAED-7067-F0DAA7B52C67}"/>
          </ac:picMkLst>
        </pc:picChg>
        <pc:picChg chg="add mod">
          <ac:chgData name="Ichiko Shimizu" userId="26824e37-8404-481c-ad0a-3bffac8d197e" providerId="ADAL" clId="{F9AF735B-02C6-487A-8BD4-0C4AB1C8E091}" dt="2023-05-27T11:30:09.805" v="2837" actId="1076"/>
          <ac:picMkLst>
            <pc:docMk/>
            <pc:sldMk cId="3732716276" sldId="430"/>
            <ac:picMk id="16" creationId="{B25D656F-7D10-C386-A0EF-BBFD11125F07}"/>
          </ac:picMkLst>
        </pc:picChg>
        <pc:cxnChg chg="del">
          <ac:chgData name="Ichiko Shimizu" userId="26824e37-8404-481c-ad0a-3bffac8d197e" providerId="ADAL" clId="{F9AF735B-02C6-487A-8BD4-0C4AB1C8E091}" dt="2023-05-27T11:25:13.048" v="2366" actId="478"/>
          <ac:cxnSpMkLst>
            <pc:docMk/>
            <pc:sldMk cId="3732716276" sldId="430"/>
            <ac:cxnSpMk id="13" creationId="{FCBA7859-22D7-9D9F-D9B6-2BB00FB493A5}"/>
          </ac:cxnSpMkLst>
        </pc:cxnChg>
        <pc:cxnChg chg="del">
          <ac:chgData name="Ichiko Shimizu" userId="26824e37-8404-481c-ad0a-3bffac8d197e" providerId="ADAL" clId="{F9AF735B-02C6-487A-8BD4-0C4AB1C8E091}" dt="2023-05-27T11:25:14.417" v="2367" actId="478"/>
          <ac:cxnSpMkLst>
            <pc:docMk/>
            <pc:sldMk cId="3732716276" sldId="430"/>
            <ac:cxnSpMk id="28" creationId="{876D823A-0CB1-AAB5-2799-CE2773AE8676}"/>
          </ac:cxnSpMkLst>
        </pc:cxnChg>
      </pc:sldChg>
      <pc:sldChg chg="modSp add mod">
        <pc:chgData name="Ichiko Shimizu" userId="26824e37-8404-481c-ad0a-3bffac8d197e" providerId="ADAL" clId="{F9AF735B-02C6-487A-8BD4-0C4AB1C8E091}" dt="2023-05-27T13:02:54.530" v="4851" actId="6549"/>
        <pc:sldMkLst>
          <pc:docMk/>
          <pc:sldMk cId="2262649871" sldId="431"/>
        </pc:sldMkLst>
        <pc:spChg chg="mod">
          <ac:chgData name="Ichiko Shimizu" userId="26824e37-8404-481c-ad0a-3bffac8d197e" providerId="ADAL" clId="{F9AF735B-02C6-487A-8BD4-0C4AB1C8E091}" dt="2023-05-27T13:02:54.530" v="4851" actId="6549"/>
          <ac:spMkLst>
            <pc:docMk/>
            <pc:sldMk cId="2262649871" sldId="431"/>
            <ac:spMk id="2" creationId="{1051D26D-2A6D-074B-E235-76F2952851A4}"/>
          </ac:spMkLst>
        </pc:spChg>
      </pc:sldChg>
      <pc:sldChg chg="addSp modSp add mod">
        <pc:chgData name="Ichiko Shimizu" userId="26824e37-8404-481c-ad0a-3bffac8d197e" providerId="ADAL" clId="{F9AF735B-02C6-487A-8BD4-0C4AB1C8E091}" dt="2023-05-27T13:06:28.744" v="5318" actId="20577"/>
        <pc:sldMkLst>
          <pc:docMk/>
          <pc:sldMk cId="815721624" sldId="432"/>
        </pc:sldMkLst>
        <pc:spChg chg="mod">
          <ac:chgData name="Ichiko Shimizu" userId="26824e37-8404-481c-ad0a-3bffac8d197e" providerId="ADAL" clId="{F9AF735B-02C6-487A-8BD4-0C4AB1C8E091}" dt="2023-05-27T13:05:33.585" v="5289" actId="1076"/>
          <ac:spMkLst>
            <pc:docMk/>
            <pc:sldMk cId="815721624" sldId="432"/>
            <ac:spMk id="2" creationId="{5F147D10-10EE-3552-31CD-ACD622AD9653}"/>
          </ac:spMkLst>
        </pc:spChg>
        <pc:spChg chg="mod">
          <ac:chgData name="Ichiko Shimizu" userId="26824e37-8404-481c-ad0a-3bffac8d197e" providerId="ADAL" clId="{F9AF735B-02C6-487A-8BD4-0C4AB1C8E091}" dt="2023-05-27T13:06:28.744" v="5318" actId="20577"/>
          <ac:spMkLst>
            <pc:docMk/>
            <pc:sldMk cId="815721624" sldId="432"/>
            <ac:spMk id="3" creationId="{1E3CB689-F6FB-9029-2D31-FA2B1CCD1150}"/>
          </ac:spMkLst>
        </pc:spChg>
        <pc:spChg chg="mod">
          <ac:chgData name="Ichiko Shimizu" userId="26824e37-8404-481c-ad0a-3bffac8d197e" providerId="ADAL" clId="{F9AF735B-02C6-487A-8BD4-0C4AB1C8E091}" dt="2023-05-27T13:03:10.273" v="4900" actId="6549"/>
          <ac:spMkLst>
            <pc:docMk/>
            <pc:sldMk cId="815721624" sldId="432"/>
            <ac:spMk id="4" creationId="{2AD49A0D-9D60-8521-BC56-97C9D2B24204}"/>
          </ac:spMkLst>
        </pc:spChg>
        <pc:picChg chg="add mod">
          <ac:chgData name="Ichiko Shimizu" userId="26824e37-8404-481c-ad0a-3bffac8d197e" providerId="ADAL" clId="{F9AF735B-02C6-487A-8BD4-0C4AB1C8E091}" dt="2023-05-27T13:05:35.638" v="5290" actId="1076"/>
          <ac:picMkLst>
            <pc:docMk/>
            <pc:sldMk cId="815721624" sldId="432"/>
            <ac:picMk id="7" creationId="{02E3A005-7530-BAFE-E36A-0F84AC4FAB49}"/>
          </ac:picMkLst>
        </pc:picChg>
      </pc:sldChg>
      <pc:sldChg chg="addSp delSp modSp add mod">
        <pc:chgData name="Ichiko Shimizu" userId="26824e37-8404-481c-ad0a-3bffac8d197e" providerId="ADAL" clId="{F9AF735B-02C6-487A-8BD4-0C4AB1C8E091}" dt="2023-05-27T13:13:06.033" v="6258" actId="1076"/>
        <pc:sldMkLst>
          <pc:docMk/>
          <pc:sldMk cId="3334169359" sldId="433"/>
        </pc:sldMkLst>
        <pc:spChg chg="mod">
          <ac:chgData name="Ichiko Shimizu" userId="26824e37-8404-481c-ad0a-3bffac8d197e" providerId="ADAL" clId="{F9AF735B-02C6-487A-8BD4-0C4AB1C8E091}" dt="2023-05-27T13:12:48.613" v="6253" actId="20577"/>
          <ac:spMkLst>
            <pc:docMk/>
            <pc:sldMk cId="3334169359" sldId="433"/>
            <ac:spMk id="2" creationId="{5F147D10-10EE-3552-31CD-ACD622AD9653}"/>
          </ac:spMkLst>
        </pc:spChg>
        <pc:spChg chg="mod">
          <ac:chgData name="Ichiko Shimizu" userId="26824e37-8404-481c-ad0a-3bffac8d197e" providerId="ADAL" clId="{F9AF735B-02C6-487A-8BD4-0C4AB1C8E091}" dt="2023-05-27T13:06:42.995" v="5353" actId="6549"/>
          <ac:spMkLst>
            <pc:docMk/>
            <pc:sldMk cId="3334169359" sldId="433"/>
            <ac:spMk id="3" creationId="{1E3CB689-F6FB-9029-2D31-FA2B1CCD1150}"/>
          </ac:spMkLst>
        </pc:spChg>
        <pc:spChg chg="mod">
          <ac:chgData name="Ichiko Shimizu" userId="26824e37-8404-481c-ad0a-3bffac8d197e" providerId="ADAL" clId="{F9AF735B-02C6-487A-8BD4-0C4AB1C8E091}" dt="2023-05-27T13:08:02.838" v="5623" actId="20577"/>
          <ac:spMkLst>
            <pc:docMk/>
            <pc:sldMk cId="3334169359" sldId="433"/>
            <ac:spMk id="4" creationId="{2AD49A0D-9D60-8521-BC56-97C9D2B24204}"/>
          </ac:spMkLst>
        </pc:spChg>
        <pc:spChg chg="add mod">
          <ac:chgData name="Ichiko Shimizu" userId="26824e37-8404-481c-ad0a-3bffac8d197e" providerId="ADAL" clId="{F9AF735B-02C6-487A-8BD4-0C4AB1C8E091}" dt="2023-05-27T13:08:41.354" v="5671" actId="164"/>
          <ac:spMkLst>
            <pc:docMk/>
            <pc:sldMk cId="3334169359" sldId="433"/>
            <ac:spMk id="9" creationId="{AB26CA57-C2D3-865E-319C-FA9A215C3522}"/>
          </ac:spMkLst>
        </pc:spChg>
        <pc:grpChg chg="add mod">
          <ac:chgData name="Ichiko Shimizu" userId="26824e37-8404-481c-ad0a-3bffac8d197e" providerId="ADAL" clId="{F9AF735B-02C6-487A-8BD4-0C4AB1C8E091}" dt="2023-05-27T13:13:06.033" v="6258" actId="1076"/>
          <ac:grpSpMkLst>
            <pc:docMk/>
            <pc:sldMk cId="3334169359" sldId="433"/>
            <ac:grpSpMk id="10" creationId="{030F8F88-D8D7-80FF-3975-AA2389B5ECB1}"/>
          </ac:grpSpMkLst>
        </pc:grpChg>
        <pc:picChg chg="del">
          <ac:chgData name="Ichiko Shimizu" userId="26824e37-8404-481c-ad0a-3bffac8d197e" providerId="ADAL" clId="{F9AF735B-02C6-487A-8BD4-0C4AB1C8E091}" dt="2023-05-27T13:07:15.626" v="5467" actId="478"/>
          <ac:picMkLst>
            <pc:docMk/>
            <pc:sldMk cId="3334169359" sldId="433"/>
            <ac:picMk id="7" creationId="{02E3A005-7530-BAFE-E36A-0F84AC4FAB49}"/>
          </ac:picMkLst>
        </pc:picChg>
        <pc:picChg chg="add mod">
          <ac:chgData name="Ichiko Shimizu" userId="26824e37-8404-481c-ad0a-3bffac8d197e" providerId="ADAL" clId="{F9AF735B-02C6-487A-8BD4-0C4AB1C8E091}" dt="2023-05-27T13:08:41.354" v="5671" actId="164"/>
          <ac:picMkLst>
            <pc:docMk/>
            <pc:sldMk cId="3334169359" sldId="433"/>
            <ac:picMk id="8" creationId="{73807BEC-B759-AE23-E92B-918F741DE8DF}"/>
          </ac:picMkLst>
        </pc:picChg>
        <pc:picChg chg="add mod">
          <ac:chgData name="Ichiko Shimizu" userId="26824e37-8404-481c-ad0a-3bffac8d197e" providerId="ADAL" clId="{F9AF735B-02C6-487A-8BD4-0C4AB1C8E091}" dt="2023-05-27T13:12:57.811" v="6256" actId="1076"/>
          <ac:picMkLst>
            <pc:docMk/>
            <pc:sldMk cId="3334169359" sldId="433"/>
            <ac:picMk id="12" creationId="{A35C1B69-9E72-1248-E839-FF1C5BFE50B6}"/>
          </ac:picMkLst>
        </pc:picChg>
      </pc:sldChg>
      <pc:sldChg chg="modSp add mod ord">
        <pc:chgData name="Ichiko Shimizu" userId="26824e37-8404-481c-ad0a-3bffac8d197e" providerId="ADAL" clId="{F9AF735B-02C6-487A-8BD4-0C4AB1C8E091}" dt="2023-05-27T13:25:40.082" v="6282" actId="20577"/>
        <pc:sldMkLst>
          <pc:docMk/>
          <pc:sldMk cId="2840595927" sldId="434"/>
        </pc:sldMkLst>
        <pc:spChg chg="mod">
          <ac:chgData name="Ichiko Shimizu" userId="26824e37-8404-481c-ad0a-3bffac8d197e" providerId="ADAL" clId="{F9AF735B-02C6-487A-8BD4-0C4AB1C8E091}" dt="2023-05-27T13:25:40.082" v="6282" actId="20577"/>
          <ac:spMkLst>
            <pc:docMk/>
            <pc:sldMk cId="2840595927" sldId="434"/>
            <ac:spMk id="2" creationId="{1051D26D-2A6D-074B-E235-76F2952851A4}"/>
          </ac:spMkLst>
        </pc:spChg>
      </pc:sldChg>
      <pc:sldChg chg="addSp delSp modSp add mod">
        <pc:chgData name="Ichiko Shimizu" userId="26824e37-8404-481c-ad0a-3bffac8d197e" providerId="ADAL" clId="{F9AF735B-02C6-487A-8BD4-0C4AB1C8E091}" dt="2023-05-27T13:31:24.717" v="7134" actId="1582"/>
        <pc:sldMkLst>
          <pc:docMk/>
          <pc:sldMk cId="1252770353" sldId="435"/>
        </pc:sldMkLst>
        <pc:spChg chg="mod">
          <ac:chgData name="Ichiko Shimizu" userId="26824e37-8404-481c-ad0a-3bffac8d197e" providerId="ADAL" clId="{F9AF735B-02C6-487A-8BD4-0C4AB1C8E091}" dt="2023-05-27T13:31:01.890" v="7128" actId="20577"/>
          <ac:spMkLst>
            <pc:docMk/>
            <pc:sldMk cId="1252770353" sldId="435"/>
            <ac:spMk id="2" creationId="{5F147D10-10EE-3552-31CD-ACD622AD9653}"/>
          </ac:spMkLst>
        </pc:spChg>
        <pc:spChg chg="mod">
          <ac:chgData name="Ichiko Shimizu" userId="26824e37-8404-481c-ad0a-3bffac8d197e" providerId="ADAL" clId="{F9AF735B-02C6-487A-8BD4-0C4AB1C8E091}" dt="2023-05-27T13:25:51.352" v="6303" actId="6549"/>
          <ac:spMkLst>
            <pc:docMk/>
            <pc:sldMk cId="1252770353" sldId="435"/>
            <ac:spMk id="3" creationId="{1E3CB689-F6FB-9029-2D31-FA2B1CCD1150}"/>
          </ac:spMkLst>
        </pc:spChg>
        <pc:spChg chg="mod">
          <ac:chgData name="Ichiko Shimizu" userId="26824e37-8404-481c-ad0a-3bffac8d197e" providerId="ADAL" clId="{F9AF735B-02C6-487A-8BD4-0C4AB1C8E091}" dt="2023-05-27T13:25:55.120" v="6313" actId="6549"/>
          <ac:spMkLst>
            <pc:docMk/>
            <pc:sldMk cId="1252770353" sldId="435"/>
            <ac:spMk id="4" creationId="{2AD49A0D-9D60-8521-BC56-97C9D2B24204}"/>
          </ac:spMkLst>
        </pc:spChg>
        <pc:spChg chg="add mod">
          <ac:chgData name="Ichiko Shimizu" userId="26824e37-8404-481c-ad0a-3bffac8d197e" providerId="ADAL" clId="{F9AF735B-02C6-487A-8BD4-0C4AB1C8E091}" dt="2023-05-27T13:31:24.717" v="7134" actId="1582"/>
          <ac:spMkLst>
            <pc:docMk/>
            <pc:sldMk cId="1252770353" sldId="435"/>
            <ac:spMk id="14" creationId="{F3DE9037-490F-647C-A4FB-B9182969E446}"/>
          </ac:spMkLst>
        </pc:spChg>
        <pc:grpChg chg="add mod">
          <ac:chgData name="Ichiko Shimizu" userId="26824e37-8404-481c-ad0a-3bffac8d197e" providerId="ADAL" clId="{F9AF735B-02C6-487A-8BD4-0C4AB1C8E091}" dt="2023-05-27T13:28:38.276" v="6801" actId="164"/>
          <ac:grpSpMkLst>
            <pc:docMk/>
            <pc:sldMk cId="1252770353" sldId="435"/>
            <ac:grpSpMk id="11" creationId="{DCD84096-B6AB-7C89-4F6F-DC672FCC6FE4}"/>
          </ac:grpSpMkLst>
        </pc:grpChg>
        <pc:picChg chg="del">
          <ac:chgData name="Ichiko Shimizu" userId="26824e37-8404-481c-ad0a-3bffac8d197e" providerId="ADAL" clId="{F9AF735B-02C6-487A-8BD4-0C4AB1C8E091}" dt="2023-05-27T13:26:21.033" v="6319" actId="478"/>
          <ac:picMkLst>
            <pc:docMk/>
            <pc:sldMk cId="1252770353" sldId="435"/>
            <ac:picMk id="7" creationId="{02E3A005-7530-BAFE-E36A-0F84AC4FAB49}"/>
          </ac:picMkLst>
        </pc:picChg>
        <pc:picChg chg="add mod">
          <ac:chgData name="Ichiko Shimizu" userId="26824e37-8404-481c-ad0a-3bffac8d197e" providerId="ADAL" clId="{F9AF735B-02C6-487A-8BD4-0C4AB1C8E091}" dt="2023-05-27T13:28:38.276" v="6801" actId="164"/>
          <ac:picMkLst>
            <pc:docMk/>
            <pc:sldMk cId="1252770353" sldId="435"/>
            <ac:picMk id="8" creationId="{DF683CF3-07CB-63CA-8BA1-BC3374775330}"/>
          </ac:picMkLst>
        </pc:picChg>
        <pc:picChg chg="add mod">
          <ac:chgData name="Ichiko Shimizu" userId="26824e37-8404-481c-ad0a-3bffac8d197e" providerId="ADAL" clId="{F9AF735B-02C6-487A-8BD4-0C4AB1C8E091}" dt="2023-05-27T13:28:38.276" v="6801" actId="164"/>
          <ac:picMkLst>
            <pc:docMk/>
            <pc:sldMk cId="1252770353" sldId="435"/>
            <ac:picMk id="10" creationId="{88336E7E-06C3-B713-60F4-E1F04E0960C1}"/>
          </ac:picMkLst>
        </pc:picChg>
        <pc:picChg chg="add mod">
          <ac:chgData name="Ichiko Shimizu" userId="26824e37-8404-481c-ad0a-3bffac8d197e" providerId="ADAL" clId="{F9AF735B-02C6-487A-8BD4-0C4AB1C8E091}" dt="2023-05-27T13:29:46.848" v="6921" actId="14100"/>
          <ac:picMkLst>
            <pc:docMk/>
            <pc:sldMk cId="1252770353" sldId="435"/>
            <ac:picMk id="13" creationId="{62D60785-DF17-2B4D-7D3A-BB0FDB320C57}"/>
          </ac:picMkLst>
        </pc:picChg>
      </pc:sldChg>
      <pc:sldChg chg="addSp delSp modSp add mod">
        <pc:chgData name="Ichiko Shimizu" userId="26824e37-8404-481c-ad0a-3bffac8d197e" providerId="ADAL" clId="{F9AF735B-02C6-487A-8BD4-0C4AB1C8E091}" dt="2023-05-27T13:36:05.499" v="7522" actId="1036"/>
        <pc:sldMkLst>
          <pc:docMk/>
          <pc:sldMk cId="1405070238" sldId="436"/>
        </pc:sldMkLst>
        <pc:spChg chg="mod">
          <ac:chgData name="Ichiko Shimizu" userId="26824e37-8404-481c-ad0a-3bffac8d197e" providerId="ADAL" clId="{F9AF735B-02C6-487A-8BD4-0C4AB1C8E091}" dt="2023-05-27T13:32:34.001" v="7144" actId="6549"/>
          <ac:spMkLst>
            <pc:docMk/>
            <pc:sldMk cId="1405070238" sldId="436"/>
            <ac:spMk id="2" creationId="{5F147D10-10EE-3552-31CD-ACD622AD9653}"/>
          </ac:spMkLst>
        </pc:spChg>
        <pc:spChg chg="add del mod">
          <ac:chgData name="Ichiko Shimizu" userId="26824e37-8404-481c-ad0a-3bffac8d197e" providerId="ADAL" clId="{F9AF735B-02C6-487A-8BD4-0C4AB1C8E091}" dt="2023-05-27T13:34:43.955" v="7388" actId="21"/>
          <ac:spMkLst>
            <pc:docMk/>
            <pc:sldMk cId="1405070238" sldId="436"/>
            <ac:spMk id="9" creationId="{9FD8A074-E334-FB8D-A7A7-430DC3CFF4FC}"/>
          </ac:spMkLst>
        </pc:spChg>
        <pc:spChg chg="del mod">
          <ac:chgData name="Ichiko Shimizu" userId="26824e37-8404-481c-ad0a-3bffac8d197e" providerId="ADAL" clId="{F9AF735B-02C6-487A-8BD4-0C4AB1C8E091}" dt="2023-05-27T13:32:40.225" v="7147" actId="21"/>
          <ac:spMkLst>
            <pc:docMk/>
            <pc:sldMk cId="1405070238" sldId="436"/>
            <ac:spMk id="14" creationId="{F3DE9037-490F-647C-A4FB-B9182969E446}"/>
          </ac:spMkLst>
        </pc:spChg>
        <pc:spChg chg="add mod">
          <ac:chgData name="Ichiko Shimizu" userId="26824e37-8404-481c-ad0a-3bffac8d197e" providerId="ADAL" clId="{F9AF735B-02C6-487A-8BD4-0C4AB1C8E091}" dt="2023-05-27T13:35:52.085" v="7509" actId="20577"/>
          <ac:spMkLst>
            <pc:docMk/>
            <pc:sldMk cId="1405070238" sldId="436"/>
            <ac:spMk id="16" creationId="{AD3F10FD-217E-3C7A-6BD3-E47D952C14C2}"/>
          </ac:spMkLst>
        </pc:spChg>
        <pc:spChg chg="add mod">
          <ac:chgData name="Ichiko Shimizu" userId="26824e37-8404-481c-ad0a-3bffac8d197e" providerId="ADAL" clId="{F9AF735B-02C6-487A-8BD4-0C4AB1C8E091}" dt="2023-05-27T13:34:57.191" v="7397" actId="164"/>
          <ac:spMkLst>
            <pc:docMk/>
            <pc:sldMk cId="1405070238" sldId="436"/>
            <ac:spMk id="17" creationId="{FC494783-8024-0890-FBF3-FC3E31D5EB70}"/>
          </ac:spMkLst>
        </pc:spChg>
        <pc:spChg chg="add mod">
          <ac:chgData name="Ichiko Shimizu" userId="26824e37-8404-481c-ad0a-3bffac8d197e" providerId="ADAL" clId="{F9AF735B-02C6-487A-8BD4-0C4AB1C8E091}" dt="2023-05-27T13:34:57.191" v="7397" actId="164"/>
          <ac:spMkLst>
            <pc:docMk/>
            <pc:sldMk cId="1405070238" sldId="436"/>
            <ac:spMk id="18" creationId="{006D274B-2DDD-6A37-8B71-3515B5C8DD6F}"/>
          </ac:spMkLst>
        </pc:spChg>
        <pc:spChg chg="add mod">
          <ac:chgData name="Ichiko Shimizu" userId="26824e37-8404-481c-ad0a-3bffac8d197e" providerId="ADAL" clId="{F9AF735B-02C6-487A-8BD4-0C4AB1C8E091}" dt="2023-05-27T13:36:05.499" v="7522" actId="1036"/>
          <ac:spMkLst>
            <pc:docMk/>
            <pc:sldMk cId="1405070238" sldId="436"/>
            <ac:spMk id="22" creationId="{044CF9FE-B520-2781-EE83-7D7ECC19675A}"/>
          </ac:spMkLst>
        </pc:spChg>
        <pc:grpChg chg="del">
          <ac:chgData name="Ichiko Shimizu" userId="26824e37-8404-481c-ad0a-3bffac8d197e" providerId="ADAL" clId="{F9AF735B-02C6-487A-8BD4-0C4AB1C8E091}" dt="2023-05-27T13:32:13.411" v="7136" actId="478"/>
          <ac:grpSpMkLst>
            <pc:docMk/>
            <pc:sldMk cId="1405070238" sldId="436"/>
            <ac:grpSpMk id="11" creationId="{DCD84096-B6AB-7C89-4F6F-DC672FCC6FE4}"/>
          </ac:grpSpMkLst>
        </pc:grpChg>
        <pc:grpChg chg="add mod">
          <ac:chgData name="Ichiko Shimizu" userId="26824e37-8404-481c-ad0a-3bffac8d197e" providerId="ADAL" clId="{F9AF735B-02C6-487A-8BD4-0C4AB1C8E091}" dt="2023-05-27T13:34:57.191" v="7397" actId="164"/>
          <ac:grpSpMkLst>
            <pc:docMk/>
            <pc:sldMk cId="1405070238" sldId="436"/>
            <ac:grpSpMk id="19" creationId="{375A2D5A-56D1-9F89-5C5F-1F5E29067FF3}"/>
          </ac:grpSpMkLst>
        </pc:grpChg>
        <pc:picChg chg="add del mod">
          <ac:chgData name="Ichiko Shimizu" userId="26824e37-8404-481c-ad0a-3bffac8d197e" providerId="ADAL" clId="{F9AF735B-02C6-487A-8BD4-0C4AB1C8E091}" dt="2023-05-27T13:33:14.636" v="7156" actId="478"/>
          <ac:picMkLst>
            <pc:docMk/>
            <pc:sldMk cId="1405070238" sldId="436"/>
            <ac:picMk id="7" creationId="{F8FED423-1D65-C523-6A37-2EA9B8B2BE1C}"/>
          </ac:picMkLst>
        </pc:picChg>
        <pc:picChg chg="del">
          <ac:chgData name="Ichiko Shimizu" userId="26824e37-8404-481c-ad0a-3bffac8d197e" providerId="ADAL" clId="{F9AF735B-02C6-487A-8BD4-0C4AB1C8E091}" dt="2023-05-27T13:32:23.058" v="7141" actId="478"/>
          <ac:picMkLst>
            <pc:docMk/>
            <pc:sldMk cId="1405070238" sldId="436"/>
            <ac:picMk id="13" creationId="{62D60785-DF17-2B4D-7D3A-BB0FDB320C57}"/>
          </ac:picMkLst>
        </pc:picChg>
        <pc:picChg chg="add mod">
          <ac:chgData name="Ichiko Shimizu" userId="26824e37-8404-481c-ad0a-3bffac8d197e" providerId="ADAL" clId="{F9AF735B-02C6-487A-8BD4-0C4AB1C8E091}" dt="2023-05-27T13:34:57.191" v="7397" actId="164"/>
          <ac:picMkLst>
            <pc:docMk/>
            <pc:sldMk cId="1405070238" sldId="436"/>
            <ac:picMk id="15" creationId="{9E094F42-9536-1C40-7B02-A8B3F351F539}"/>
          </ac:picMkLst>
        </pc:picChg>
        <pc:picChg chg="add mod">
          <ac:chgData name="Ichiko Shimizu" userId="26824e37-8404-481c-ad0a-3bffac8d197e" providerId="ADAL" clId="{F9AF735B-02C6-487A-8BD4-0C4AB1C8E091}" dt="2023-05-27T13:35:36.272" v="7444" actId="1076"/>
          <ac:picMkLst>
            <pc:docMk/>
            <pc:sldMk cId="1405070238" sldId="436"/>
            <ac:picMk id="21" creationId="{4DA6134B-00D4-4544-8E2D-2D1760099039}"/>
          </ac:picMkLst>
        </pc:picChg>
      </pc:sldChg>
      <pc:sldChg chg="addSp delSp modSp add mod">
        <pc:chgData name="Ichiko Shimizu" userId="26824e37-8404-481c-ad0a-3bffac8d197e" providerId="ADAL" clId="{F9AF735B-02C6-487A-8BD4-0C4AB1C8E091}" dt="2023-05-27T14:11:55.373" v="8224" actId="1076"/>
        <pc:sldMkLst>
          <pc:docMk/>
          <pc:sldMk cId="3119562089" sldId="437"/>
        </pc:sldMkLst>
        <pc:spChg chg="add mod">
          <ac:chgData name="Ichiko Shimizu" userId="26824e37-8404-481c-ad0a-3bffac8d197e" providerId="ADAL" clId="{F9AF735B-02C6-487A-8BD4-0C4AB1C8E091}" dt="2023-05-27T14:11:25.848" v="8180" actId="164"/>
          <ac:spMkLst>
            <pc:docMk/>
            <pc:sldMk cId="3119562089" sldId="437"/>
            <ac:spMk id="8" creationId="{F2DE69AA-353A-0490-A7F3-B35AE61EB20A}"/>
          </ac:spMkLst>
        </pc:spChg>
        <pc:spChg chg="mod">
          <ac:chgData name="Ichiko Shimizu" userId="26824e37-8404-481c-ad0a-3bffac8d197e" providerId="ADAL" clId="{F9AF735B-02C6-487A-8BD4-0C4AB1C8E091}" dt="2023-05-27T14:11:50.918" v="8223" actId="20577"/>
          <ac:spMkLst>
            <pc:docMk/>
            <pc:sldMk cId="3119562089" sldId="437"/>
            <ac:spMk id="16" creationId="{AD3F10FD-217E-3C7A-6BD3-E47D952C14C2}"/>
          </ac:spMkLst>
        </pc:spChg>
        <pc:spChg chg="del mod">
          <ac:chgData name="Ichiko Shimizu" userId="26824e37-8404-481c-ad0a-3bffac8d197e" providerId="ADAL" clId="{F9AF735B-02C6-487A-8BD4-0C4AB1C8E091}" dt="2023-05-27T14:10:45.742" v="8172" actId="478"/>
          <ac:spMkLst>
            <pc:docMk/>
            <pc:sldMk cId="3119562089" sldId="437"/>
            <ac:spMk id="22" creationId="{044CF9FE-B520-2781-EE83-7D7ECC19675A}"/>
          </ac:spMkLst>
        </pc:spChg>
        <pc:grpChg chg="add mod">
          <ac:chgData name="Ichiko Shimizu" userId="26824e37-8404-481c-ad0a-3bffac8d197e" providerId="ADAL" clId="{F9AF735B-02C6-487A-8BD4-0C4AB1C8E091}" dt="2023-05-27T14:11:55.373" v="8224" actId="1076"/>
          <ac:grpSpMkLst>
            <pc:docMk/>
            <pc:sldMk cId="3119562089" sldId="437"/>
            <ac:grpSpMk id="9" creationId="{8667D8A5-54A5-2672-4969-554AE5108EA0}"/>
          </ac:grpSpMkLst>
        </pc:grpChg>
        <pc:grpChg chg="del">
          <ac:chgData name="Ichiko Shimizu" userId="26824e37-8404-481c-ad0a-3bffac8d197e" providerId="ADAL" clId="{F9AF735B-02C6-487A-8BD4-0C4AB1C8E091}" dt="2023-05-27T14:06:48" v="7524" actId="478"/>
          <ac:grpSpMkLst>
            <pc:docMk/>
            <pc:sldMk cId="3119562089" sldId="437"/>
            <ac:grpSpMk id="19" creationId="{375A2D5A-56D1-9F89-5C5F-1F5E29067FF3}"/>
          </ac:grpSpMkLst>
        </pc:grpChg>
        <pc:picChg chg="add mod">
          <ac:chgData name="Ichiko Shimizu" userId="26824e37-8404-481c-ad0a-3bffac8d197e" providerId="ADAL" clId="{F9AF735B-02C6-487A-8BD4-0C4AB1C8E091}" dt="2023-05-27T14:11:25.848" v="8180" actId="164"/>
          <ac:picMkLst>
            <pc:docMk/>
            <pc:sldMk cId="3119562089" sldId="437"/>
            <ac:picMk id="7" creationId="{E1DBDFBE-9E6C-63E8-FD44-BEDCEFD95B96}"/>
          </ac:picMkLst>
        </pc:picChg>
        <pc:picChg chg="del">
          <ac:chgData name="Ichiko Shimizu" userId="26824e37-8404-481c-ad0a-3bffac8d197e" providerId="ADAL" clId="{F9AF735B-02C6-487A-8BD4-0C4AB1C8E091}" dt="2023-05-27T14:09:14.613" v="7998" actId="478"/>
          <ac:picMkLst>
            <pc:docMk/>
            <pc:sldMk cId="3119562089" sldId="437"/>
            <ac:picMk id="21" creationId="{4DA6134B-00D4-4544-8E2D-2D1760099039}"/>
          </ac:picMkLst>
        </pc:picChg>
      </pc:sldChg>
    </pc:docChg>
  </pc:docChgLst>
  <pc:docChgLst>
    <pc:chgData name="Ichiko Shimizu" userId="26824e37-8404-481c-ad0a-3bffac8d197e" providerId="ADAL" clId="{2994E9A7-D848-4C43-AE26-F2D8B1F377CE}"/>
    <pc:docChg chg="undo custSel addSld delSld modSld sldOrd">
      <pc:chgData name="Ichiko Shimizu" userId="26824e37-8404-481c-ad0a-3bffac8d197e" providerId="ADAL" clId="{2994E9A7-D848-4C43-AE26-F2D8B1F377CE}" dt="2023-05-29T00:28:06.697" v="5104" actId="20577"/>
      <pc:docMkLst>
        <pc:docMk/>
      </pc:docMkLst>
      <pc:sldChg chg="addSp delSp modSp mod">
        <pc:chgData name="Ichiko Shimizu" userId="26824e37-8404-481c-ad0a-3bffac8d197e" providerId="ADAL" clId="{2994E9A7-D848-4C43-AE26-F2D8B1F377CE}" dt="2023-05-22T06:33:18.933" v="49" actId="20577"/>
        <pc:sldMkLst>
          <pc:docMk/>
          <pc:sldMk cId="3976581942" sldId="382"/>
        </pc:sldMkLst>
        <pc:spChg chg="mod">
          <ac:chgData name="Ichiko Shimizu" userId="26824e37-8404-481c-ad0a-3bffac8d197e" providerId="ADAL" clId="{2994E9A7-D848-4C43-AE26-F2D8B1F377CE}" dt="2023-05-22T06:33:18.933" v="49" actId="20577"/>
          <ac:spMkLst>
            <pc:docMk/>
            <pc:sldMk cId="3976581942" sldId="382"/>
            <ac:spMk id="6" creationId="{1EF93E14-A455-C69D-75DB-2A0A102AF918}"/>
          </ac:spMkLst>
        </pc:spChg>
        <pc:spChg chg="add mod">
          <ac:chgData name="Ichiko Shimizu" userId="26824e37-8404-481c-ad0a-3bffac8d197e" providerId="ADAL" clId="{2994E9A7-D848-4C43-AE26-F2D8B1F377CE}" dt="2023-05-22T06:33:16.058" v="48" actId="1037"/>
          <ac:spMkLst>
            <pc:docMk/>
            <pc:sldMk cId="3976581942" sldId="382"/>
            <ac:spMk id="13" creationId="{37127F75-E15C-D2DC-1046-82F830663BA7}"/>
          </ac:spMkLst>
        </pc:spChg>
        <pc:grpChg chg="del">
          <ac:chgData name="Ichiko Shimizu" userId="26824e37-8404-481c-ad0a-3bffac8d197e" providerId="ADAL" clId="{2994E9A7-D848-4C43-AE26-F2D8B1F377CE}" dt="2023-05-22T06:32:00.180" v="0" actId="478"/>
          <ac:grpSpMkLst>
            <pc:docMk/>
            <pc:sldMk cId="3976581942" sldId="382"/>
            <ac:grpSpMk id="9" creationId="{D7A0F2CC-0CD6-4ADA-D20C-D46E911F49BE}"/>
          </ac:grpSpMkLst>
        </pc:grpChg>
        <pc:picChg chg="add del mod">
          <ac:chgData name="Ichiko Shimizu" userId="26824e37-8404-481c-ad0a-3bffac8d197e" providerId="ADAL" clId="{2994E9A7-D848-4C43-AE26-F2D8B1F377CE}" dt="2023-05-22T06:32:20.087" v="7" actId="478"/>
          <ac:picMkLst>
            <pc:docMk/>
            <pc:sldMk cId="3976581942" sldId="382"/>
            <ac:picMk id="10" creationId="{37D81B9C-550B-A2D7-9CD0-A909D9FC663A}"/>
          </ac:picMkLst>
        </pc:picChg>
        <pc:picChg chg="add mod">
          <ac:chgData name="Ichiko Shimizu" userId="26824e37-8404-481c-ad0a-3bffac8d197e" providerId="ADAL" clId="{2994E9A7-D848-4C43-AE26-F2D8B1F377CE}" dt="2023-05-22T06:32:41.506" v="33" actId="1038"/>
          <ac:picMkLst>
            <pc:docMk/>
            <pc:sldMk cId="3976581942" sldId="382"/>
            <ac:picMk id="12" creationId="{C5CA5FC7-31AE-1BA0-8D2D-1CEC5EEF5323}"/>
          </ac:picMkLst>
        </pc:picChg>
      </pc:sldChg>
      <pc:sldChg chg="addSp delSp modSp mod">
        <pc:chgData name="Ichiko Shimizu" userId="26824e37-8404-481c-ad0a-3bffac8d197e" providerId="ADAL" clId="{2994E9A7-D848-4C43-AE26-F2D8B1F377CE}" dt="2023-05-22T06:41:21.176" v="133" actId="20577"/>
        <pc:sldMkLst>
          <pc:docMk/>
          <pc:sldMk cId="2818163566" sldId="388"/>
        </pc:sldMkLst>
        <pc:spChg chg="mod">
          <ac:chgData name="Ichiko Shimizu" userId="26824e37-8404-481c-ad0a-3bffac8d197e" providerId="ADAL" clId="{2994E9A7-D848-4C43-AE26-F2D8B1F377CE}" dt="2023-05-22T06:41:21.176" v="133" actId="20577"/>
          <ac:spMkLst>
            <pc:docMk/>
            <pc:sldMk cId="2818163566" sldId="388"/>
            <ac:spMk id="6" creationId="{80E0D318-733A-5294-0ED5-F76B97F5C493}"/>
          </ac:spMkLst>
        </pc:spChg>
        <pc:spChg chg="add del mod topLvl">
          <ac:chgData name="Ichiko Shimizu" userId="26824e37-8404-481c-ad0a-3bffac8d197e" providerId="ADAL" clId="{2994E9A7-D848-4C43-AE26-F2D8B1F377CE}" dt="2023-05-22T06:40:10.831" v="97" actId="164"/>
          <ac:spMkLst>
            <pc:docMk/>
            <pc:sldMk cId="2818163566" sldId="388"/>
            <ac:spMk id="17" creationId="{3D32204C-464E-A4B7-AEC1-503B2D1401C8}"/>
          </ac:spMkLst>
        </pc:spChg>
        <pc:spChg chg="mod topLvl">
          <ac:chgData name="Ichiko Shimizu" userId="26824e37-8404-481c-ad0a-3bffac8d197e" providerId="ADAL" clId="{2994E9A7-D848-4C43-AE26-F2D8B1F377CE}" dt="2023-05-22T06:40:10.831" v="97" actId="164"/>
          <ac:spMkLst>
            <pc:docMk/>
            <pc:sldMk cId="2818163566" sldId="388"/>
            <ac:spMk id="18" creationId="{BFDE1B6E-0204-D5BE-70D4-EC687475D910}"/>
          </ac:spMkLst>
        </pc:spChg>
        <pc:spChg chg="mod topLvl">
          <ac:chgData name="Ichiko Shimizu" userId="26824e37-8404-481c-ad0a-3bffac8d197e" providerId="ADAL" clId="{2994E9A7-D848-4C43-AE26-F2D8B1F377CE}" dt="2023-05-22T06:40:10.831" v="97" actId="164"/>
          <ac:spMkLst>
            <pc:docMk/>
            <pc:sldMk cId="2818163566" sldId="388"/>
            <ac:spMk id="19" creationId="{9F486288-0EE6-E79C-559A-EEC2D75AFF1F}"/>
          </ac:spMkLst>
        </pc:spChg>
        <pc:spChg chg="mod topLvl">
          <ac:chgData name="Ichiko Shimizu" userId="26824e37-8404-481c-ad0a-3bffac8d197e" providerId="ADAL" clId="{2994E9A7-D848-4C43-AE26-F2D8B1F377CE}" dt="2023-05-22T06:40:10.831" v="97" actId="164"/>
          <ac:spMkLst>
            <pc:docMk/>
            <pc:sldMk cId="2818163566" sldId="388"/>
            <ac:spMk id="20" creationId="{2859A1B7-C66C-9059-8694-3D90BB389F55}"/>
          </ac:spMkLst>
        </pc:spChg>
        <pc:grpChg chg="del">
          <ac:chgData name="Ichiko Shimizu" userId="26824e37-8404-481c-ad0a-3bffac8d197e" providerId="ADAL" clId="{2994E9A7-D848-4C43-AE26-F2D8B1F377CE}" dt="2023-05-22T06:34:26.934" v="51" actId="478"/>
          <ac:grpSpMkLst>
            <pc:docMk/>
            <pc:sldMk cId="2818163566" sldId="388"/>
            <ac:grpSpMk id="10" creationId="{A560ED9B-0273-965B-3010-11877610A3DC}"/>
          </ac:grpSpMkLst>
        </pc:grpChg>
        <pc:grpChg chg="del mod">
          <ac:chgData name="Ichiko Shimizu" userId="26824e37-8404-481c-ad0a-3bffac8d197e" providerId="ADAL" clId="{2994E9A7-D848-4C43-AE26-F2D8B1F377CE}" dt="2023-05-22T06:34:38.744" v="56" actId="21"/>
          <ac:grpSpMkLst>
            <pc:docMk/>
            <pc:sldMk cId="2818163566" sldId="388"/>
            <ac:grpSpMk id="13" creationId="{56EFA44C-FAA0-8CCB-4189-B5F108807785}"/>
          </ac:grpSpMkLst>
        </pc:grpChg>
        <pc:grpChg chg="add del mod">
          <ac:chgData name="Ichiko Shimizu" userId="26824e37-8404-481c-ad0a-3bffac8d197e" providerId="ADAL" clId="{2994E9A7-D848-4C43-AE26-F2D8B1F377CE}" dt="2023-05-22T06:34:52.187" v="61" actId="165"/>
          <ac:grpSpMkLst>
            <pc:docMk/>
            <pc:sldMk cId="2818163566" sldId="388"/>
            <ac:grpSpMk id="15" creationId="{ACD267EF-397A-737E-FB1E-6C22A5C1BE17}"/>
          </ac:grpSpMkLst>
        </pc:grpChg>
        <pc:grpChg chg="del mod topLvl">
          <ac:chgData name="Ichiko Shimizu" userId="26824e37-8404-481c-ad0a-3bffac8d197e" providerId="ADAL" clId="{2994E9A7-D848-4C43-AE26-F2D8B1F377CE}" dt="2023-05-22T06:35:26.654" v="70" actId="165"/>
          <ac:grpSpMkLst>
            <pc:docMk/>
            <pc:sldMk cId="2818163566" sldId="388"/>
            <ac:grpSpMk id="16" creationId="{0216C0D4-6F17-BB79-C2AB-02B63093478C}"/>
          </ac:grpSpMkLst>
        </pc:grpChg>
        <pc:grpChg chg="add mod">
          <ac:chgData name="Ichiko Shimizu" userId="26824e37-8404-481c-ad0a-3bffac8d197e" providerId="ADAL" clId="{2994E9A7-D848-4C43-AE26-F2D8B1F377CE}" dt="2023-05-22T06:40:21.198" v="123" actId="1038"/>
          <ac:grpSpMkLst>
            <pc:docMk/>
            <pc:sldMk cId="2818163566" sldId="388"/>
            <ac:grpSpMk id="21" creationId="{49F5D52B-D12A-2527-3F78-FC51D04F602A}"/>
          </ac:grpSpMkLst>
        </pc:grpChg>
        <pc:picChg chg="del">
          <ac:chgData name="Ichiko Shimizu" userId="26824e37-8404-481c-ad0a-3bffac8d197e" providerId="ADAL" clId="{2994E9A7-D848-4C43-AE26-F2D8B1F377CE}" dt="2023-05-22T06:34:26.934" v="51" actId="478"/>
          <ac:picMkLst>
            <pc:docMk/>
            <pc:sldMk cId="2818163566" sldId="388"/>
            <ac:picMk id="4" creationId="{24FA71F6-C9E7-3244-2EF8-4E438E6E8C08}"/>
          </ac:picMkLst>
        </pc:picChg>
        <pc:picChg chg="add mod">
          <ac:chgData name="Ichiko Shimizu" userId="26824e37-8404-481c-ad0a-3bffac8d197e" providerId="ADAL" clId="{2994E9A7-D848-4C43-AE26-F2D8B1F377CE}" dt="2023-05-22T06:40:10.831" v="97" actId="164"/>
          <ac:picMkLst>
            <pc:docMk/>
            <pc:sldMk cId="2818163566" sldId="388"/>
            <ac:picMk id="14" creationId="{FDBF2F65-70BC-AF51-A0B1-F73F8538C49F}"/>
          </ac:picMkLst>
        </pc:picChg>
      </pc:sldChg>
      <pc:sldChg chg="addSp modSp mod">
        <pc:chgData name="Ichiko Shimizu" userId="26824e37-8404-481c-ad0a-3bffac8d197e" providerId="ADAL" clId="{2994E9A7-D848-4C43-AE26-F2D8B1F377CE}" dt="2023-05-24T06:40:48.353" v="1555" actId="6549"/>
        <pc:sldMkLst>
          <pc:docMk/>
          <pc:sldMk cId="3202985516" sldId="390"/>
        </pc:sldMkLst>
        <pc:spChg chg="mod">
          <ac:chgData name="Ichiko Shimizu" userId="26824e37-8404-481c-ad0a-3bffac8d197e" providerId="ADAL" clId="{2994E9A7-D848-4C43-AE26-F2D8B1F377CE}" dt="2023-05-24T06:40:48.353" v="1555" actId="6549"/>
          <ac:spMkLst>
            <pc:docMk/>
            <pc:sldMk cId="3202985516" sldId="390"/>
            <ac:spMk id="2" creationId="{03917C4F-040F-723D-D050-95F5098D49F7}"/>
          </ac:spMkLst>
        </pc:spChg>
        <pc:spChg chg="add mod">
          <ac:chgData name="Ichiko Shimizu" userId="26824e37-8404-481c-ad0a-3bffac8d197e" providerId="ADAL" clId="{2994E9A7-D848-4C43-AE26-F2D8B1F377CE}" dt="2023-05-24T06:40:44.744" v="1552" actId="1036"/>
          <ac:spMkLst>
            <pc:docMk/>
            <pc:sldMk cId="3202985516" sldId="390"/>
            <ac:spMk id="8" creationId="{7C39C7D2-3866-48CE-2077-0946C9B97A13}"/>
          </ac:spMkLst>
        </pc:spChg>
        <pc:grpChg chg="mod">
          <ac:chgData name="Ichiko Shimizu" userId="26824e37-8404-481c-ad0a-3bffac8d197e" providerId="ADAL" clId="{2994E9A7-D848-4C43-AE26-F2D8B1F377CE}" dt="2023-05-22T08:12:42.783" v="1425" actId="1076"/>
          <ac:grpSpMkLst>
            <pc:docMk/>
            <pc:sldMk cId="3202985516" sldId="390"/>
            <ac:grpSpMk id="13" creationId="{6219ED0E-DE23-2ABC-A7DD-BFDA487203BD}"/>
          </ac:grpSpMkLst>
        </pc:grpChg>
        <pc:picChg chg="add mod">
          <ac:chgData name="Ichiko Shimizu" userId="26824e37-8404-481c-ad0a-3bffac8d197e" providerId="ADAL" clId="{2994E9A7-D848-4C43-AE26-F2D8B1F377CE}" dt="2023-05-24T06:40:19.484" v="1536" actId="1076"/>
          <ac:picMkLst>
            <pc:docMk/>
            <pc:sldMk cId="3202985516" sldId="390"/>
            <ac:picMk id="4" creationId="{13CB9B3E-DF4B-F9CC-D4F3-34160430D686}"/>
          </ac:picMkLst>
        </pc:picChg>
        <pc:picChg chg="add mod">
          <ac:chgData name="Ichiko Shimizu" userId="26824e37-8404-481c-ad0a-3bffac8d197e" providerId="ADAL" clId="{2994E9A7-D848-4C43-AE26-F2D8B1F377CE}" dt="2023-05-24T06:40:21.502" v="1537" actId="1076"/>
          <ac:picMkLst>
            <pc:docMk/>
            <pc:sldMk cId="3202985516" sldId="390"/>
            <ac:picMk id="6" creationId="{F7D97751-0440-5E8E-0E09-A88480F9966F}"/>
          </ac:picMkLst>
        </pc:picChg>
      </pc:sldChg>
      <pc:sldChg chg="addSp delSp modSp mod">
        <pc:chgData name="Ichiko Shimizu" userId="26824e37-8404-481c-ad0a-3bffac8d197e" providerId="ADAL" clId="{2994E9A7-D848-4C43-AE26-F2D8B1F377CE}" dt="2023-05-22T06:49:14.127" v="651" actId="1038"/>
        <pc:sldMkLst>
          <pc:docMk/>
          <pc:sldMk cId="295255174" sldId="399"/>
        </pc:sldMkLst>
        <pc:spChg chg="mod">
          <ac:chgData name="Ichiko Shimizu" userId="26824e37-8404-481c-ad0a-3bffac8d197e" providerId="ADAL" clId="{2994E9A7-D848-4C43-AE26-F2D8B1F377CE}" dt="2023-05-22T06:49:10.618" v="641" actId="20577"/>
          <ac:spMkLst>
            <pc:docMk/>
            <pc:sldMk cId="295255174" sldId="399"/>
            <ac:spMk id="15" creationId="{30CE80E2-AEA6-09CC-2FA5-8D543F01BE29}"/>
          </ac:spMkLst>
        </pc:spChg>
        <pc:grpChg chg="add mod">
          <ac:chgData name="Ichiko Shimizu" userId="26824e37-8404-481c-ad0a-3bffac8d197e" providerId="ADAL" clId="{2994E9A7-D848-4C43-AE26-F2D8B1F377CE}" dt="2023-05-22T06:46:33.132" v="493" actId="1036"/>
          <ac:grpSpMkLst>
            <pc:docMk/>
            <pc:sldMk cId="295255174" sldId="399"/>
            <ac:grpSpMk id="9" creationId="{65260221-09B5-805D-6FAF-A9F3559AD348}"/>
          </ac:grpSpMkLst>
        </pc:grpChg>
        <pc:picChg chg="add del mod">
          <ac:chgData name="Ichiko Shimizu" userId="26824e37-8404-481c-ad0a-3bffac8d197e" providerId="ADAL" clId="{2994E9A7-D848-4C43-AE26-F2D8B1F377CE}" dt="2023-05-22T06:42:48.586" v="146" actId="21"/>
          <ac:picMkLst>
            <pc:docMk/>
            <pc:sldMk cId="295255174" sldId="399"/>
            <ac:picMk id="4" creationId="{36B6F5FB-18E8-11BC-8A06-F95389CABAB5}"/>
          </ac:picMkLst>
        </pc:picChg>
        <pc:picChg chg="add mod">
          <ac:chgData name="Ichiko Shimizu" userId="26824e37-8404-481c-ad0a-3bffac8d197e" providerId="ADAL" clId="{2994E9A7-D848-4C43-AE26-F2D8B1F377CE}" dt="2023-05-22T06:43:13.498" v="160" actId="164"/>
          <ac:picMkLst>
            <pc:docMk/>
            <pc:sldMk cId="295255174" sldId="399"/>
            <ac:picMk id="7" creationId="{5A6198FE-3F1F-986F-E644-0346A3837DEC}"/>
          </ac:picMkLst>
        </pc:picChg>
        <pc:picChg chg="add mod">
          <ac:chgData name="Ichiko Shimizu" userId="26824e37-8404-481c-ad0a-3bffac8d197e" providerId="ADAL" clId="{2994E9A7-D848-4C43-AE26-F2D8B1F377CE}" dt="2023-05-22T06:43:13.498" v="160" actId="164"/>
          <ac:picMkLst>
            <pc:docMk/>
            <pc:sldMk cId="295255174" sldId="399"/>
            <ac:picMk id="8" creationId="{FBA579FA-3F9D-7799-8FF5-79742DCCE754}"/>
          </ac:picMkLst>
        </pc:picChg>
        <pc:picChg chg="del mod">
          <ac:chgData name="Ichiko Shimizu" userId="26824e37-8404-481c-ad0a-3bffac8d197e" providerId="ADAL" clId="{2994E9A7-D848-4C43-AE26-F2D8B1F377CE}" dt="2023-05-22T06:46:57.922" v="495" actId="478"/>
          <ac:picMkLst>
            <pc:docMk/>
            <pc:sldMk cId="295255174" sldId="399"/>
            <ac:picMk id="10" creationId="{CD8E2877-CE46-7D49-049F-4FA7A48553FB}"/>
          </ac:picMkLst>
        </pc:picChg>
        <pc:picChg chg="add del">
          <ac:chgData name="Ichiko Shimizu" userId="26824e37-8404-481c-ad0a-3bffac8d197e" providerId="ADAL" clId="{2994E9A7-D848-4C43-AE26-F2D8B1F377CE}" dt="2023-05-22T06:42:09.176" v="139" actId="478"/>
          <ac:picMkLst>
            <pc:docMk/>
            <pc:sldMk cId="295255174" sldId="399"/>
            <ac:picMk id="12" creationId="{5D4BFCE6-5EF8-8D19-00BD-061A14C0D706}"/>
          </ac:picMkLst>
        </pc:picChg>
        <pc:picChg chg="add del mod">
          <ac:chgData name="Ichiko Shimizu" userId="26824e37-8404-481c-ad0a-3bffac8d197e" providerId="ADAL" clId="{2994E9A7-D848-4C43-AE26-F2D8B1F377CE}" dt="2023-05-22T06:45:29.645" v="387" actId="21"/>
          <ac:picMkLst>
            <pc:docMk/>
            <pc:sldMk cId="295255174" sldId="399"/>
            <ac:picMk id="13" creationId="{C637B100-2E04-6E91-0D3E-7FA073414681}"/>
          </ac:picMkLst>
        </pc:picChg>
        <pc:picChg chg="add mod">
          <ac:chgData name="Ichiko Shimizu" userId="26824e37-8404-481c-ad0a-3bffac8d197e" providerId="ADAL" clId="{2994E9A7-D848-4C43-AE26-F2D8B1F377CE}" dt="2023-05-22T06:45:43.941" v="431" actId="1037"/>
          <ac:picMkLst>
            <pc:docMk/>
            <pc:sldMk cId="295255174" sldId="399"/>
            <ac:picMk id="14" creationId="{B88B169D-94F4-123A-D842-1976D514FAEC}"/>
          </ac:picMkLst>
        </pc:picChg>
        <pc:picChg chg="add mod">
          <ac:chgData name="Ichiko Shimizu" userId="26824e37-8404-481c-ad0a-3bffac8d197e" providerId="ADAL" clId="{2994E9A7-D848-4C43-AE26-F2D8B1F377CE}" dt="2023-05-22T06:49:14.127" v="651" actId="1038"/>
          <ac:picMkLst>
            <pc:docMk/>
            <pc:sldMk cId="295255174" sldId="399"/>
            <ac:picMk id="17" creationId="{C3D63257-AC0D-51DD-7468-A1FDF97BF948}"/>
          </ac:picMkLst>
        </pc:picChg>
        <pc:picChg chg="add mod">
          <ac:chgData name="Ichiko Shimizu" userId="26824e37-8404-481c-ad0a-3bffac8d197e" providerId="ADAL" clId="{2994E9A7-D848-4C43-AE26-F2D8B1F377CE}" dt="2023-05-22T06:48:24.053" v="573" actId="1038"/>
          <ac:picMkLst>
            <pc:docMk/>
            <pc:sldMk cId="295255174" sldId="399"/>
            <ac:picMk id="19" creationId="{12BD6038-393C-BA05-D1BF-4306CEE7537D}"/>
          </ac:picMkLst>
        </pc:picChg>
      </pc:sldChg>
      <pc:sldChg chg="addSp delSp modSp mod">
        <pc:chgData name="Ichiko Shimizu" userId="26824e37-8404-481c-ad0a-3bffac8d197e" providerId="ADAL" clId="{2994E9A7-D848-4C43-AE26-F2D8B1F377CE}" dt="2023-05-24T07:50:04.458" v="3679" actId="14100"/>
        <pc:sldMkLst>
          <pc:docMk/>
          <pc:sldMk cId="2622881494" sldId="400"/>
        </pc:sldMkLst>
        <pc:spChg chg="mod">
          <ac:chgData name="Ichiko Shimizu" userId="26824e37-8404-481c-ad0a-3bffac8d197e" providerId="ADAL" clId="{2994E9A7-D848-4C43-AE26-F2D8B1F377CE}" dt="2023-05-24T07:15:12.117" v="3386" actId="20577"/>
          <ac:spMkLst>
            <pc:docMk/>
            <pc:sldMk cId="2622881494" sldId="400"/>
            <ac:spMk id="2" creationId="{9235CDA8-934B-5663-1742-19BB0CD07E63}"/>
          </ac:spMkLst>
        </pc:spChg>
        <pc:spChg chg="del mod topLvl">
          <ac:chgData name="Ichiko Shimizu" userId="26824e37-8404-481c-ad0a-3bffac8d197e" providerId="ADAL" clId="{2994E9A7-D848-4C43-AE26-F2D8B1F377CE}" dt="2023-05-24T07:47:42.208" v="3462" actId="478"/>
          <ac:spMkLst>
            <pc:docMk/>
            <pc:sldMk cId="2622881494" sldId="400"/>
            <ac:spMk id="8" creationId="{89635D9C-7100-CA4E-E35E-90534F53270A}"/>
          </ac:spMkLst>
        </pc:spChg>
        <pc:spChg chg="mod">
          <ac:chgData name="Ichiko Shimizu" userId="26824e37-8404-481c-ad0a-3bffac8d197e" providerId="ADAL" clId="{2994E9A7-D848-4C43-AE26-F2D8B1F377CE}" dt="2023-05-24T07:50:04.458" v="3679" actId="14100"/>
          <ac:spMkLst>
            <pc:docMk/>
            <pc:sldMk cId="2622881494" sldId="400"/>
            <ac:spMk id="15" creationId="{30CE80E2-AEA6-09CC-2FA5-8D543F01BE29}"/>
          </ac:spMkLst>
        </pc:spChg>
        <pc:spChg chg="add mod">
          <ac:chgData name="Ichiko Shimizu" userId="26824e37-8404-481c-ad0a-3bffac8d197e" providerId="ADAL" clId="{2994E9A7-D848-4C43-AE26-F2D8B1F377CE}" dt="2023-05-24T07:47:49.369" v="3463" actId="164"/>
          <ac:spMkLst>
            <pc:docMk/>
            <pc:sldMk cId="2622881494" sldId="400"/>
            <ac:spMk id="16" creationId="{173BE390-62D8-4011-4531-093956C2A551}"/>
          </ac:spMkLst>
        </pc:spChg>
        <pc:spChg chg="add mod">
          <ac:chgData name="Ichiko Shimizu" userId="26824e37-8404-481c-ad0a-3bffac8d197e" providerId="ADAL" clId="{2994E9A7-D848-4C43-AE26-F2D8B1F377CE}" dt="2023-05-24T07:47:49.369" v="3463" actId="164"/>
          <ac:spMkLst>
            <pc:docMk/>
            <pc:sldMk cId="2622881494" sldId="400"/>
            <ac:spMk id="17" creationId="{8CEB6798-9645-97DD-0F50-60F41CA78C3E}"/>
          </ac:spMkLst>
        </pc:spChg>
        <pc:spChg chg="add mod">
          <ac:chgData name="Ichiko Shimizu" userId="26824e37-8404-481c-ad0a-3bffac8d197e" providerId="ADAL" clId="{2994E9A7-D848-4C43-AE26-F2D8B1F377CE}" dt="2023-05-24T07:47:49.369" v="3463" actId="164"/>
          <ac:spMkLst>
            <pc:docMk/>
            <pc:sldMk cId="2622881494" sldId="400"/>
            <ac:spMk id="19" creationId="{2FA6B0AE-A32B-D33B-84B2-B0ACA7107A95}"/>
          </ac:spMkLst>
        </pc:spChg>
        <pc:grpChg chg="del">
          <ac:chgData name="Ichiko Shimizu" userId="26824e37-8404-481c-ad0a-3bffac8d197e" providerId="ADAL" clId="{2994E9A7-D848-4C43-AE26-F2D8B1F377CE}" dt="2023-05-24T07:20:51.237" v="3449" actId="165"/>
          <ac:grpSpMkLst>
            <pc:docMk/>
            <pc:sldMk cId="2622881494" sldId="400"/>
            <ac:grpSpMk id="9" creationId="{7D865180-F2CB-4652-CAFB-FC300BE000CF}"/>
          </ac:grpSpMkLst>
        </pc:grpChg>
        <pc:grpChg chg="add mod">
          <ac:chgData name="Ichiko Shimizu" userId="26824e37-8404-481c-ad0a-3bffac8d197e" providerId="ADAL" clId="{2994E9A7-D848-4C43-AE26-F2D8B1F377CE}" dt="2023-05-24T07:47:59.690" v="3502" actId="1035"/>
          <ac:grpSpMkLst>
            <pc:docMk/>
            <pc:sldMk cId="2622881494" sldId="400"/>
            <ac:grpSpMk id="21" creationId="{E5F73A6B-A8EF-AB8A-279F-931ABB05E1FF}"/>
          </ac:grpSpMkLst>
        </pc:grpChg>
        <pc:picChg chg="del mod topLvl">
          <ac:chgData name="Ichiko Shimizu" userId="26824e37-8404-481c-ad0a-3bffac8d197e" providerId="ADAL" clId="{2994E9A7-D848-4C43-AE26-F2D8B1F377CE}" dt="2023-05-24T07:20:52.954" v="3450" actId="478"/>
          <ac:picMkLst>
            <pc:docMk/>
            <pc:sldMk cId="2622881494" sldId="400"/>
            <ac:picMk id="6" creationId="{DDFA8A3B-54D8-9736-6622-FAAE425D3140}"/>
          </ac:picMkLst>
        </pc:picChg>
        <pc:picChg chg="add del mod">
          <ac:chgData name="Ichiko Shimizu" userId="26824e37-8404-481c-ad0a-3bffac8d197e" providerId="ADAL" clId="{2994E9A7-D848-4C43-AE26-F2D8B1F377CE}" dt="2023-05-24T07:15:03.040" v="3370" actId="478"/>
          <ac:picMkLst>
            <pc:docMk/>
            <pc:sldMk cId="2622881494" sldId="400"/>
            <ac:picMk id="7" creationId="{41AE4E8C-9B74-1016-938F-0EF66F915D83}"/>
          </ac:picMkLst>
        </pc:picChg>
        <pc:picChg chg="add mod">
          <ac:chgData name="Ichiko Shimizu" userId="26824e37-8404-481c-ad0a-3bffac8d197e" providerId="ADAL" clId="{2994E9A7-D848-4C43-AE26-F2D8B1F377CE}" dt="2023-05-24T07:15:23.020" v="3388" actId="1076"/>
          <ac:picMkLst>
            <pc:docMk/>
            <pc:sldMk cId="2622881494" sldId="400"/>
            <ac:picMk id="11" creationId="{3C632A5B-0BC5-CEE2-1A90-1E625AEE956A}"/>
          </ac:picMkLst>
        </pc:picChg>
        <pc:picChg chg="add mod">
          <ac:chgData name="Ichiko Shimizu" userId="26824e37-8404-481c-ad0a-3bffac8d197e" providerId="ADAL" clId="{2994E9A7-D848-4C43-AE26-F2D8B1F377CE}" dt="2023-05-24T07:47:49.369" v="3463" actId="164"/>
          <ac:picMkLst>
            <pc:docMk/>
            <pc:sldMk cId="2622881494" sldId="400"/>
            <ac:picMk id="12" creationId="{F3C99499-27AC-C41F-23C3-5BE87AF3629C}"/>
          </ac:picMkLst>
        </pc:picChg>
        <pc:picChg chg="add mod">
          <ac:chgData name="Ichiko Shimizu" userId="26824e37-8404-481c-ad0a-3bffac8d197e" providerId="ADAL" clId="{2994E9A7-D848-4C43-AE26-F2D8B1F377CE}" dt="2023-05-24T07:47:49.369" v="3463" actId="164"/>
          <ac:picMkLst>
            <pc:docMk/>
            <pc:sldMk cId="2622881494" sldId="400"/>
            <ac:picMk id="18" creationId="{C2B555F5-FAFC-0D7C-6D42-8AF9AA5A10E2}"/>
          </ac:picMkLst>
        </pc:picChg>
        <pc:cxnChg chg="add mod">
          <ac:chgData name="Ichiko Shimizu" userId="26824e37-8404-481c-ad0a-3bffac8d197e" providerId="ADAL" clId="{2994E9A7-D848-4C43-AE26-F2D8B1F377CE}" dt="2023-05-24T07:47:49.369" v="3463" actId="164"/>
          <ac:cxnSpMkLst>
            <pc:docMk/>
            <pc:sldMk cId="2622881494" sldId="400"/>
            <ac:cxnSpMk id="13" creationId="{D5B977EF-640A-7BEE-B9EE-0CAC8096D071}"/>
          </ac:cxnSpMkLst>
        </pc:cxnChg>
        <pc:cxnChg chg="add mod">
          <ac:chgData name="Ichiko Shimizu" userId="26824e37-8404-481c-ad0a-3bffac8d197e" providerId="ADAL" clId="{2994E9A7-D848-4C43-AE26-F2D8B1F377CE}" dt="2023-05-24T07:47:49.369" v="3463" actId="164"/>
          <ac:cxnSpMkLst>
            <pc:docMk/>
            <pc:sldMk cId="2622881494" sldId="400"/>
            <ac:cxnSpMk id="14" creationId="{44ED2432-E298-A176-C38E-AC19DEF45D4A}"/>
          </ac:cxnSpMkLst>
        </pc:cxnChg>
        <pc:cxnChg chg="add mod">
          <ac:chgData name="Ichiko Shimizu" userId="26824e37-8404-481c-ad0a-3bffac8d197e" providerId="ADAL" clId="{2994E9A7-D848-4C43-AE26-F2D8B1F377CE}" dt="2023-05-24T07:47:49.369" v="3463" actId="164"/>
          <ac:cxnSpMkLst>
            <pc:docMk/>
            <pc:sldMk cId="2622881494" sldId="400"/>
            <ac:cxnSpMk id="20" creationId="{72284973-6D55-B1F0-B984-A4056CBF10F8}"/>
          </ac:cxnSpMkLst>
        </pc:cxnChg>
      </pc:sldChg>
      <pc:sldChg chg="addSp delSp modSp mod">
        <pc:chgData name="Ichiko Shimizu" userId="26824e37-8404-481c-ad0a-3bffac8d197e" providerId="ADAL" clId="{2994E9A7-D848-4C43-AE26-F2D8B1F377CE}" dt="2023-05-22T06:54:42.653" v="1098" actId="6549"/>
        <pc:sldMkLst>
          <pc:docMk/>
          <pc:sldMk cId="3032213252" sldId="401"/>
        </pc:sldMkLst>
        <pc:spChg chg="mod">
          <ac:chgData name="Ichiko Shimizu" userId="26824e37-8404-481c-ad0a-3bffac8d197e" providerId="ADAL" clId="{2994E9A7-D848-4C43-AE26-F2D8B1F377CE}" dt="2023-05-22T06:54:42.653" v="1098" actId="6549"/>
          <ac:spMkLst>
            <pc:docMk/>
            <pc:sldMk cId="3032213252" sldId="401"/>
            <ac:spMk id="15" creationId="{30CE80E2-AEA6-09CC-2FA5-8D543F01BE29}"/>
          </ac:spMkLst>
        </pc:spChg>
        <pc:spChg chg="add mod">
          <ac:chgData name="Ichiko Shimizu" userId="26824e37-8404-481c-ad0a-3bffac8d197e" providerId="ADAL" clId="{2994E9A7-D848-4C43-AE26-F2D8B1F377CE}" dt="2023-05-22T06:53:56.213" v="1028" actId="1036"/>
          <ac:spMkLst>
            <pc:docMk/>
            <pc:sldMk cId="3032213252" sldId="401"/>
            <ac:spMk id="16" creationId="{7924331F-368E-9EA8-6B93-8CF6FD2A20B4}"/>
          </ac:spMkLst>
        </pc:spChg>
        <pc:grpChg chg="del">
          <ac:chgData name="Ichiko Shimizu" userId="26824e37-8404-481c-ad0a-3bffac8d197e" providerId="ADAL" clId="{2994E9A7-D848-4C43-AE26-F2D8B1F377CE}" dt="2023-05-22T06:50:58.603" v="798" actId="478"/>
          <ac:grpSpMkLst>
            <pc:docMk/>
            <pc:sldMk cId="3032213252" sldId="401"/>
            <ac:grpSpMk id="8" creationId="{29AA242C-4F43-E2AD-DE35-A3C9FF5C3AAE}"/>
          </ac:grpSpMkLst>
        </pc:grpChg>
        <pc:picChg chg="add mod">
          <ac:chgData name="Ichiko Shimizu" userId="26824e37-8404-481c-ad0a-3bffac8d197e" providerId="ADAL" clId="{2994E9A7-D848-4C43-AE26-F2D8B1F377CE}" dt="2023-05-22T06:49:00.962" v="622" actId="1037"/>
          <ac:picMkLst>
            <pc:docMk/>
            <pc:sldMk cId="3032213252" sldId="401"/>
            <ac:picMk id="4" creationId="{2E188BD4-8290-566C-74F9-8EBC74A4129D}"/>
          </ac:picMkLst>
        </pc:picChg>
        <pc:picChg chg="add mod">
          <ac:chgData name="Ichiko Shimizu" userId="26824e37-8404-481c-ad0a-3bffac8d197e" providerId="ADAL" clId="{2994E9A7-D848-4C43-AE26-F2D8B1F377CE}" dt="2023-05-22T06:53:08.090" v="993" actId="1076"/>
          <ac:picMkLst>
            <pc:docMk/>
            <pc:sldMk cId="3032213252" sldId="401"/>
            <ac:picMk id="10" creationId="{8A02C6DD-4DE7-F213-305B-A5459DACFB7D}"/>
          </ac:picMkLst>
        </pc:picChg>
        <pc:picChg chg="del">
          <ac:chgData name="Ichiko Shimizu" userId="26824e37-8404-481c-ad0a-3bffac8d197e" providerId="ADAL" clId="{2994E9A7-D848-4C43-AE26-F2D8B1F377CE}" dt="2023-05-22T06:48:51.144" v="581" actId="478"/>
          <ac:picMkLst>
            <pc:docMk/>
            <pc:sldMk cId="3032213252" sldId="401"/>
            <ac:picMk id="11" creationId="{6459DFCE-C1DD-DDA2-F959-4E1B21713036}"/>
          </ac:picMkLst>
        </pc:picChg>
        <pc:picChg chg="add mod">
          <ac:chgData name="Ichiko Shimizu" userId="26824e37-8404-481c-ad0a-3bffac8d197e" providerId="ADAL" clId="{2994E9A7-D848-4C43-AE26-F2D8B1F377CE}" dt="2023-05-22T06:53:12.650" v="994" actId="1076"/>
          <ac:picMkLst>
            <pc:docMk/>
            <pc:sldMk cId="3032213252" sldId="401"/>
            <ac:picMk id="13" creationId="{2E0C087C-37B9-C5D9-9F62-806557B6B35F}"/>
          </ac:picMkLst>
        </pc:picChg>
        <pc:picChg chg="del">
          <ac:chgData name="Ichiko Shimizu" userId="26824e37-8404-481c-ad0a-3bffac8d197e" providerId="ADAL" clId="{2994E9A7-D848-4C43-AE26-F2D8B1F377CE}" dt="2023-05-22T06:51:28.188" v="822" actId="478"/>
          <ac:picMkLst>
            <pc:docMk/>
            <pc:sldMk cId="3032213252" sldId="401"/>
            <ac:picMk id="14" creationId="{9824383F-6831-5816-E37D-44C44232A640}"/>
          </ac:picMkLst>
        </pc:picChg>
        <pc:picChg chg="add mod">
          <ac:chgData name="Ichiko Shimizu" userId="26824e37-8404-481c-ad0a-3bffac8d197e" providerId="ADAL" clId="{2994E9A7-D848-4C43-AE26-F2D8B1F377CE}" dt="2023-05-22T06:54:41.486" v="1097" actId="1076"/>
          <ac:picMkLst>
            <pc:docMk/>
            <pc:sldMk cId="3032213252" sldId="401"/>
            <ac:picMk id="18" creationId="{B9CA2649-2E3F-10C0-AA2A-FC5AB231FDAB}"/>
          </ac:picMkLst>
        </pc:picChg>
      </pc:sldChg>
      <pc:sldChg chg="addSp delSp modSp mod">
        <pc:chgData name="Ichiko Shimizu" userId="26824e37-8404-481c-ad0a-3bffac8d197e" providerId="ADAL" clId="{2994E9A7-D848-4C43-AE26-F2D8B1F377CE}" dt="2023-05-24T08:29:04.200" v="4813" actId="6549"/>
        <pc:sldMkLst>
          <pc:docMk/>
          <pc:sldMk cId="3847785726" sldId="402"/>
        </pc:sldMkLst>
        <pc:spChg chg="mod">
          <ac:chgData name="Ichiko Shimizu" userId="26824e37-8404-481c-ad0a-3bffac8d197e" providerId="ADAL" clId="{2994E9A7-D848-4C43-AE26-F2D8B1F377CE}" dt="2023-05-24T07:12:55.766" v="3273" actId="20577"/>
          <ac:spMkLst>
            <pc:docMk/>
            <pc:sldMk cId="3847785726" sldId="402"/>
            <ac:spMk id="2" creationId="{9235CDA8-934B-5663-1742-19BB0CD07E63}"/>
          </ac:spMkLst>
        </pc:spChg>
        <pc:spChg chg="del mod topLvl">
          <ac:chgData name="Ichiko Shimizu" userId="26824e37-8404-481c-ad0a-3bffac8d197e" providerId="ADAL" clId="{2994E9A7-D848-4C43-AE26-F2D8B1F377CE}" dt="2023-05-24T08:19:05.375" v="4383" actId="478"/>
          <ac:spMkLst>
            <pc:docMk/>
            <pc:sldMk cId="3847785726" sldId="402"/>
            <ac:spMk id="10" creationId="{3D50E6C8-E3AF-34B1-8090-3E95BC06D883}"/>
          </ac:spMkLst>
        </pc:spChg>
        <pc:spChg chg="mod">
          <ac:chgData name="Ichiko Shimizu" userId="26824e37-8404-481c-ad0a-3bffac8d197e" providerId="ADAL" clId="{2994E9A7-D848-4C43-AE26-F2D8B1F377CE}" dt="2023-05-24T08:29:04.200" v="4813" actId="6549"/>
          <ac:spMkLst>
            <pc:docMk/>
            <pc:sldMk cId="3847785726" sldId="402"/>
            <ac:spMk id="15" creationId="{30CE80E2-AEA6-09CC-2FA5-8D543F01BE29}"/>
          </ac:spMkLst>
        </pc:spChg>
        <pc:grpChg chg="del mod topLvl">
          <ac:chgData name="Ichiko Shimizu" userId="26824e37-8404-481c-ad0a-3bffac8d197e" providerId="ADAL" clId="{2994E9A7-D848-4C43-AE26-F2D8B1F377CE}" dt="2023-05-24T07:51:24.720" v="3720" actId="478"/>
          <ac:grpSpMkLst>
            <pc:docMk/>
            <pc:sldMk cId="3847785726" sldId="402"/>
            <ac:grpSpMk id="11" creationId="{000C76FC-09B5-9494-F8C1-66EF361F0836}"/>
          </ac:grpSpMkLst>
        </pc:grpChg>
        <pc:grpChg chg="add del">
          <ac:chgData name="Ichiko Shimizu" userId="26824e37-8404-481c-ad0a-3bffac8d197e" providerId="ADAL" clId="{2994E9A7-D848-4C43-AE26-F2D8B1F377CE}" dt="2023-05-24T07:51:20.968" v="3717" actId="165"/>
          <ac:grpSpMkLst>
            <pc:docMk/>
            <pc:sldMk cId="3847785726" sldId="402"/>
            <ac:grpSpMk id="16" creationId="{9330B991-7DE5-5834-D9D2-98EEB8088301}"/>
          </ac:grpSpMkLst>
        </pc:grpChg>
        <pc:picChg chg="add mod">
          <ac:chgData name="Ichiko Shimizu" userId="26824e37-8404-481c-ad0a-3bffac8d197e" providerId="ADAL" clId="{2994E9A7-D848-4C43-AE26-F2D8B1F377CE}" dt="2023-05-24T07:13:10.614" v="3291" actId="1035"/>
          <ac:picMkLst>
            <pc:docMk/>
            <pc:sldMk cId="3847785726" sldId="402"/>
            <ac:picMk id="6" creationId="{3EC438DB-DD95-D674-6C40-066CDC652253}"/>
          </ac:picMkLst>
        </pc:picChg>
        <pc:picChg chg="add mod">
          <ac:chgData name="Ichiko Shimizu" userId="26824e37-8404-481c-ad0a-3bffac8d197e" providerId="ADAL" clId="{2994E9A7-D848-4C43-AE26-F2D8B1F377CE}" dt="2023-05-24T08:17:42.134" v="4107" actId="1037"/>
          <ac:picMkLst>
            <pc:docMk/>
            <pc:sldMk cId="3847785726" sldId="402"/>
            <ac:picMk id="8" creationId="{65AD4A77-E88E-56BC-FD1E-52B48B7C3267}"/>
          </ac:picMkLst>
        </pc:picChg>
        <pc:picChg chg="del mod topLvl">
          <ac:chgData name="Ichiko Shimizu" userId="26824e37-8404-481c-ad0a-3bffac8d197e" providerId="ADAL" clId="{2994E9A7-D848-4C43-AE26-F2D8B1F377CE}" dt="2023-05-24T07:51:24.720" v="3720" actId="478"/>
          <ac:picMkLst>
            <pc:docMk/>
            <pc:sldMk cId="3847785726" sldId="402"/>
            <ac:picMk id="9" creationId="{7AB6ED2C-CAF1-7E57-7126-C2486851A7B6}"/>
          </ac:picMkLst>
        </pc:picChg>
        <pc:cxnChg chg="del mod topLvl">
          <ac:chgData name="Ichiko Shimizu" userId="26824e37-8404-481c-ad0a-3bffac8d197e" providerId="ADAL" clId="{2994E9A7-D848-4C43-AE26-F2D8B1F377CE}" dt="2023-05-24T08:13:39.117" v="3908" actId="478"/>
          <ac:cxnSpMkLst>
            <pc:docMk/>
            <pc:sldMk cId="3847785726" sldId="402"/>
            <ac:cxnSpMk id="13" creationId="{7CFD56EE-6692-EDC4-E3FB-CD14C095E858}"/>
          </ac:cxnSpMkLst>
        </pc:cxnChg>
      </pc:sldChg>
      <pc:sldChg chg="addSp modSp mod">
        <pc:chgData name="Ichiko Shimizu" userId="26824e37-8404-481c-ad0a-3bffac8d197e" providerId="ADAL" clId="{2994E9A7-D848-4C43-AE26-F2D8B1F377CE}" dt="2023-05-24T07:13:43.107" v="3337" actId="6549"/>
        <pc:sldMkLst>
          <pc:docMk/>
          <pc:sldMk cId="299260339" sldId="403"/>
        </pc:sldMkLst>
        <pc:spChg chg="mod">
          <ac:chgData name="Ichiko Shimizu" userId="26824e37-8404-481c-ad0a-3bffac8d197e" providerId="ADAL" clId="{2994E9A7-D848-4C43-AE26-F2D8B1F377CE}" dt="2023-05-24T07:13:31.292" v="3304" actId="6549"/>
          <ac:spMkLst>
            <pc:docMk/>
            <pc:sldMk cId="299260339" sldId="403"/>
            <ac:spMk id="2" creationId="{9235CDA8-934B-5663-1742-19BB0CD07E63}"/>
          </ac:spMkLst>
        </pc:spChg>
        <pc:spChg chg="mod">
          <ac:chgData name="Ichiko Shimizu" userId="26824e37-8404-481c-ad0a-3bffac8d197e" providerId="ADAL" clId="{2994E9A7-D848-4C43-AE26-F2D8B1F377CE}" dt="2023-05-24T07:13:43.107" v="3337" actId="6549"/>
          <ac:spMkLst>
            <pc:docMk/>
            <pc:sldMk cId="299260339" sldId="403"/>
            <ac:spMk id="15" creationId="{30CE80E2-AEA6-09CC-2FA5-8D543F01BE29}"/>
          </ac:spMkLst>
        </pc:spChg>
        <pc:picChg chg="add mod">
          <ac:chgData name="Ichiko Shimizu" userId="26824e37-8404-481c-ad0a-3bffac8d197e" providerId="ADAL" clId="{2994E9A7-D848-4C43-AE26-F2D8B1F377CE}" dt="2023-05-24T07:13:39.677" v="3330" actId="1038"/>
          <ac:picMkLst>
            <pc:docMk/>
            <pc:sldMk cId="299260339" sldId="403"/>
            <ac:picMk id="6" creationId="{3A20A15C-9ED4-2A40-DFB4-AA7F230AB112}"/>
          </ac:picMkLst>
        </pc:picChg>
      </pc:sldChg>
      <pc:sldChg chg="modSp mod">
        <pc:chgData name="Ichiko Shimizu" userId="26824e37-8404-481c-ad0a-3bffac8d197e" providerId="ADAL" clId="{2994E9A7-D848-4C43-AE26-F2D8B1F377CE}" dt="2023-05-24T07:11:35.403" v="3264" actId="20577"/>
        <pc:sldMkLst>
          <pc:docMk/>
          <pc:sldMk cId="2892744854" sldId="404"/>
        </pc:sldMkLst>
        <pc:spChg chg="mod">
          <ac:chgData name="Ichiko Shimizu" userId="26824e37-8404-481c-ad0a-3bffac8d197e" providerId="ADAL" clId="{2994E9A7-D848-4C43-AE26-F2D8B1F377CE}" dt="2023-05-24T07:11:35.403" v="3264" actId="20577"/>
          <ac:spMkLst>
            <pc:docMk/>
            <pc:sldMk cId="2892744854" sldId="404"/>
            <ac:spMk id="2" creationId="{9235CDA8-934B-5663-1742-19BB0CD07E63}"/>
          </ac:spMkLst>
        </pc:spChg>
      </pc:sldChg>
      <pc:sldChg chg="del">
        <pc:chgData name="Ichiko Shimizu" userId="26824e37-8404-481c-ad0a-3bffac8d197e" providerId="ADAL" clId="{2994E9A7-D848-4C43-AE26-F2D8B1F377CE}" dt="2023-05-24T07:11:48.213" v="3265" actId="47"/>
        <pc:sldMkLst>
          <pc:docMk/>
          <pc:sldMk cId="2225131934" sldId="405"/>
        </pc:sldMkLst>
      </pc:sldChg>
      <pc:sldChg chg="modSp mod">
        <pc:chgData name="Ichiko Shimizu" userId="26824e37-8404-481c-ad0a-3bffac8d197e" providerId="ADAL" clId="{2994E9A7-D848-4C43-AE26-F2D8B1F377CE}" dt="2023-05-22T07:08:30.169" v="1384" actId="20577"/>
        <pc:sldMkLst>
          <pc:docMk/>
          <pc:sldMk cId="2509261594" sldId="417"/>
        </pc:sldMkLst>
        <pc:spChg chg="mod">
          <ac:chgData name="Ichiko Shimizu" userId="26824e37-8404-481c-ad0a-3bffac8d197e" providerId="ADAL" clId="{2994E9A7-D848-4C43-AE26-F2D8B1F377CE}" dt="2023-05-22T07:08:30.169" v="1384" actId="20577"/>
          <ac:spMkLst>
            <pc:docMk/>
            <pc:sldMk cId="2509261594" sldId="417"/>
            <ac:spMk id="3" creationId="{1E3CB689-F6FB-9029-2D31-FA2B1CCD1150}"/>
          </ac:spMkLst>
        </pc:spChg>
      </pc:sldChg>
      <pc:sldChg chg="modSp mod">
        <pc:chgData name="Ichiko Shimizu" userId="26824e37-8404-481c-ad0a-3bffac8d197e" providerId="ADAL" clId="{2994E9A7-D848-4C43-AE26-F2D8B1F377CE}" dt="2023-05-22T07:09:02.346" v="1396" actId="6549"/>
        <pc:sldMkLst>
          <pc:docMk/>
          <pc:sldMk cId="3044065161" sldId="418"/>
        </pc:sldMkLst>
        <pc:spChg chg="mod">
          <ac:chgData name="Ichiko Shimizu" userId="26824e37-8404-481c-ad0a-3bffac8d197e" providerId="ADAL" clId="{2994E9A7-D848-4C43-AE26-F2D8B1F377CE}" dt="2023-05-22T07:08:04.194" v="1338" actId="20577"/>
          <ac:spMkLst>
            <pc:docMk/>
            <pc:sldMk cId="3044065161" sldId="418"/>
            <ac:spMk id="3" creationId="{1E3CB689-F6FB-9029-2D31-FA2B1CCD1150}"/>
          </ac:spMkLst>
        </pc:spChg>
        <pc:spChg chg="mod">
          <ac:chgData name="Ichiko Shimizu" userId="26824e37-8404-481c-ad0a-3bffac8d197e" providerId="ADAL" clId="{2994E9A7-D848-4C43-AE26-F2D8B1F377CE}" dt="2023-05-22T07:09:02.346" v="1396" actId="6549"/>
          <ac:spMkLst>
            <pc:docMk/>
            <pc:sldMk cId="3044065161" sldId="418"/>
            <ac:spMk id="9" creationId="{B9917E3D-6BAE-292D-A719-B5C4D717EB67}"/>
          </ac:spMkLst>
        </pc:spChg>
      </pc:sldChg>
      <pc:sldChg chg="addSp delSp modSp add mod">
        <pc:chgData name="Ichiko Shimizu" userId="26824e37-8404-481c-ad0a-3bffac8d197e" providerId="ADAL" clId="{2994E9A7-D848-4C43-AE26-F2D8B1F377CE}" dt="2023-05-22T07:13:21.881" v="1402" actId="1076"/>
        <pc:sldMkLst>
          <pc:docMk/>
          <pc:sldMk cId="1943023414" sldId="425"/>
        </pc:sldMkLst>
        <pc:spChg chg="mod">
          <ac:chgData name="Ichiko Shimizu" userId="26824e37-8404-481c-ad0a-3bffac8d197e" providerId="ADAL" clId="{2994E9A7-D848-4C43-AE26-F2D8B1F377CE}" dt="2023-05-22T06:58:04.622" v="1139" actId="20577"/>
          <ac:spMkLst>
            <pc:docMk/>
            <pc:sldMk cId="1943023414" sldId="425"/>
            <ac:spMk id="2" creationId="{9235CDA8-934B-5663-1742-19BB0CD07E63}"/>
          </ac:spMkLst>
        </pc:spChg>
        <pc:spChg chg="mod">
          <ac:chgData name="Ichiko Shimizu" userId="26824e37-8404-481c-ad0a-3bffac8d197e" providerId="ADAL" clId="{2994E9A7-D848-4C43-AE26-F2D8B1F377CE}" dt="2023-05-22T07:13:19.213" v="1401" actId="1076"/>
          <ac:spMkLst>
            <pc:docMk/>
            <pc:sldMk cId="1943023414" sldId="425"/>
            <ac:spMk id="15" creationId="{30CE80E2-AEA6-09CC-2FA5-8D543F01BE29}"/>
          </ac:spMkLst>
        </pc:spChg>
        <pc:spChg chg="mod">
          <ac:chgData name="Ichiko Shimizu" userId="26824e37-8404-481c-ad0a-3bffac8d197e" providerId="ADAL" clId="{2994E9A7-D848-4C43-AE26-F2D8B1F377CE}" dt="2023-05-22T07:13:15.041" v="1399" actId="164"/>
          <ac:spMkLst>
            <pc:docMk/>
            <pc:sldMk cId="1943023414" sldId="425"/>
            <ac:spMk id="16" creationId="{7924331F-368E-9EA8-6B93-8CF6FD2A20B4}"/>
          </ac:spMkLst>
        </pc:spChg>
        <pc:grpChg chg="add mod">
          <ac:chgData name="Ichiko Shimizu" userId="26824e37-8404-481c-ad0a-3bffac8d197e" providerId="ADAL" clId="{2994E9A7-D848-4C43-AE26-F2D8B1F377CE}" dt="2023-05-22T07:13:21.881" v="1402" actId="1076"/>
          <ac:grpSpMkLst>
            <pc:docMk/>
            <pc:sldMk cId="1943023414" sldId="425"/>
            <ac:grpSpMk id="8" creationId="{8FCFB23F-5CF7-452D-443C-5C2EC95C374A}"/>
          </ac:grpSpMkLst>
        </pc:grpChg>
        <pc:picChg chg="add mod">
          <ac:chgData name="Ichiko Shimizu" userId="26824e37-8404-481c-ad0a-3bffac8d197e" providerId="ADAL" clId="{2994E9A7-D848-4C43-AE26-F2D8B1F377CE}" dt="2023-05-22T07:13:15.041" v="1399" actId="164"/>
          <ac:picMkLst>
            <pc:docMk/>
            <pc:sldMk cId="1943023414" sldId="425"/>
            <ac:picMk id="7" creationId="{7A59130A-1D7C-9D62-9950-0E0B8C2BC018}"/>
          </ac:picMkLst>
        </pc:picChg>
        <pc:picChg chg="del">
          <ac:chgData name="Ichiko Shimizu" userId="26824e37-8404-481c-ad0a-3bffac8d197e" providerId="ADAL" clId="{2994E9A7-D848-4C43-AE26-F2D8B1F377CE}" dt="2023-05-22T06:57:55.103" v="1132" actId="478"/>
          <ac:picMkLst>
            <pc:docMk/>
            <pc:sldMk cId="1943023414" sldId="425"/>
            <ac:picMk id="10" creationId="{8A02C6DD-4DE7-F213-305B-A5459DACFB7D}"/>
          </ac:picMkLst>
        </pc:picChg>
        <pc:picChg chg="del">
          <ac:chgData name="Ichiko Shimizu" userId="26824e37-8404-481c-ad0a-3bffac8d197e" providerId="ADAL" clId="{2994E9A7-D848-4C43-AE26-F2D8B1F377CE}" dt="2023-05-22T06:57:55.767" v="1133" actId="478"/>
          <ac:picMkLst>
            <pc:docMk/>
            <pc:sldMk cId="1943023414" sldId="425"/>
            <ac:picMk id="13" creationId="{2E0C087C-37B9-C5D9-9F62-806557B6B35F}"/>
          </ac:picMkLst>
        </pc:picChg>
        <pc:picChg chg="del">
          <ac:chgData name="Ichiko Shimizu" userId="26824e37-8404-481c-ad0a-3bffac8d197e" providerId="ADAL" clId="{2994E9A7-D848-4C43-AE26-F2D8B1F377CE}" dt="2023-05-22T07:13:11.574" v="1398" actId="478"/>
          <ac:picMkLst>
            <pc:docMk/>
            <pc:sldMk cId="1943023414" sldId="425"/>
            <ac:picMk id="18" creationId="{B9CA2649-2E3F-10C0-AA2A-FC5AB231FDAB}"/>
          </ac:picMkLst>
        </pc:picChg>
      </pc:sldChg>
      <pc:sldChg chg="add del">
        <pc:chgData name="Ichiko Shimizu" userId="26824e37-8404-481c-ad0a-3bffac8d197e" providerId="ADAL" clId="{2994E9A7-D848-4C43-AE26-F2D8B1F377CE}" dt="2023-05-22T06:54:59.814" v="1100" actId="47"/>
        <pc:sldMkLst>
          <pc:docMk/>
          <pc:sldMk cId="4105590135" sldId="425"/>
        </pc:sldMkLst>
      </pc:sldChg>
      <pc:sldChg chg="addSp delSp modSp add mod ord">
        <pc:chgData name="Ichiko Shimizu" userId="26824e37-8404-481c-ad0a-3bffac8d197e" providerId="ADAL" clId="{2994E9A7-D848-4C43-AE26-F2D8B1F377CE}" dt="2023-05-24T06:56:55.156" v="2176"/>
        <pc:sldMkLst>
          <pc:docMk/>
          <pc:sldMk cId="1892613569" sldId="426"/>
        </pc:sldMkLst>
        <pc:spChg chg="mod">
          <ac:chgData name="Ichiko Shimizu" userId="26824e37-8404-481c-ad0a-3bffac8d197e" providerId="ADAL" clId="{2994E9A7-D848-4C43-AE26-F2D8B1F377CE}" dt="2023-05-22T07:13:50.980" v="1423" actId="20577"/>
          <ac:spMkLst>
            <pc:docMk/>
            <pc:sldMk cId="1892613569" sldId="426"/>
            <ac:spMk id="2" creationId="{9235CDA8-934B-5663-1742-19BB0CD07E63}"/>
          </ac:spMkLst>
        </pc:spChg>
        <pc:spChg chg="add mod">
          <ac:chgData name="Ichiko Shimizu" userId="26824e37-8404-481c-ad0a-3bffac8d197e" providerId="ADAL" clId="{2994E9A7-D848-4C43-AE26-F2D8B1F377CE}" dt="2023-05-24T06:48:11.714" v="1787" actId="164"/>
          <ac:spMkLst>
            <pc:docMk/>
            <pc:sldMk cId="1892613569" sldId="426"/>
            <ac:spMk id="11" creationId="{9771EE1F-5AFA-BECD-7CE2-9092DD0ED9B2}"/>
          </ac:spMkLst>
        </pc:spChg>
        <pc:spChg chg="add mod">
          <ac:chgData name="Ichiko Shimizu" userId="26824e37-8404-481c-ad0a-3bffac8d197e" providerId="ADAL" clId="{2994E9A7-D848-4C43-AE26-F2D8B1F377CE}" dt="2023-05-24T06:49:31.066" v="1872" actId="1076"/>
          <ac:spMkLst>
            <pc:docMk/>
            <pc:sldMk cId="1892613569" sldId="426"/>
            <ac:spMk id="14" creationId="{2DA8A3E3-E2C5-3381-6E50-74FE0BBDD615}"/>
          </ac:spMkLst>
        </pc:spChg>
        <pc:spChg chg="mod">
          <ac:chgData name="Ichiko Shimizu" userId="26824e37-8404-481c-ad0a-3bffac8d197e" providerId="ADAL" clId="{2994E9A7-D848-4C43-AE26-F2D8B1F377CE}" dt="2023-05-24T06:48:38.850" v="1796" actId="14100"/>
          <ac:spMkLst>
            <pc:docMk/>
            <pc:sldMk cId="1892613569" sldId="426"/>
            <ac:spMk id="15" creationId="{30CE80E2-AEA6-09CC-2FA5-8D543F01BE29}"/>
          </ac:spMkLst>
        </pc:spChg>
        <pc:spChg chg="del">
          <ac:chgData name="Ichiko Shimizu" userId="26824e37-8404-481c-ad0a-3bffac8d197e" providerId="ADAL" clId="{2994E9A7-D848-4C43-AE26-F2D8B1F377CE}" dt="2023-05-24T06:47:58.321" v="1781" actId="21"/>
          <ac:spMkLst>
            <pc:docMk/>
            <pc:sldMk cId="1892613569" sldId="426"/>
            <ac:spMk id="16" creationId="{7924331F-368E-9EA8-6B93-8CF6FD2A20B4}"/>
          </ac:spMkLst>
        </pc:spChg>
        <pc:spChg chg="add mod">
          <ac:chgData name="Ichiko Shimizu" userId="26824e37-8404-481c-ad0a-3bffac8d197e" providerId="ADAL" clId="{2994E9A7-D848-4C43-AE26-F2D8B1F377CE}" dt="2023-05-24T06:53:18.957" v="1997" actId="1036"/>
          <ac:spMkLst>
            <pc:docMk/>
            <pc:sldMk cId="1892613569" sldId="426"/>
            <ac:spMk id="17" creationId="{0CA5C044-84ED-D5D1-1826-74FD439EB338}"/>
          </ac:spMkLst>
        </pc:spChg>
        <pc:spChg chg="add mod">
          <ac:chgData name="Ichiko Shimizu" userId="26824e37-8404-481c-ad0a-3bffac8d197e" providerId="ADAL" clId="{2994E9A7-D848-4C43-AE26-F2D8B1F377CE}" dt="2023-05-24T06:56:18.432" v="2094" actId="1076"/>
          <ac:spMkLst>
            <pc:docMk/>
            <pc:sldMk cId="1892613569" sldId="426"/>
            <ac:spMk id="19" creationId="{88850BB0-34CF-5056-2104-99D4542FC567}"/>
          </ac:spMkLst>
        </pc:spChg>
        <pc:spChg chg="add mod">
          <ac:chgData name="Ichiko Shimizu" userId="26824e37-8404-481c-ad0a-3bffac8d197e" providerId="ADAL" clId="{2994E9A7-D848-4C43-AE26-F2D8B1F377CE}" dt="2023-05-24T06:56:43.363" v="2174" actId="1037"/>
          <ac:spMkLst>
            <pc:docMk/>
            <pc:sldMk cId="1892613569" sldId="426"/>
            <ac:spMk id="20" creationId="{E405FE2E-6765-B4C4-2561-BF208E65CC6B}"/>
          </ac:spMkLst>
        </pc:spChg>
        <pc:spChg chg="add del mod">
          <ac:chgData name="Ichiko Shimizu" userId="26824e37-8404-481c-ad0a-3bffac8d197e" providerId="ADAL" clId="{2994E9A7-D848-4C43-AE26-F2D8B1F377CE}" dt="2023-05-24T06:56:55.156" v="2176"/>
          <ac:spMkLst>
            <pc:docMk/>
            <pc:sldMk cId="1892613569" sldId="426"/>
            <ac:spMk id="21" creationId="{815BF097-7725-F02E-D382-905AA7F0B52B}"/>
          </ac:spMkLst>
        </pc:spChg>
        <pc:grpChg chg="add mod">
          <ac:chgData name="Ichiko Shimizu" userId="26824e37-8404-481c-ad0a-3bffac8d197e" providerId="ADAL" clId="{2994E9A7-D848-4C43-AE26-F2D8B1F377CE}" dt="2023-05-24T06:48:50.391" v="1809" actId="1038"/>
          <ac:grpSpMkLst>
            <pc:docMk/>
            <pc:sldMk cId="1892613569" sldId="426"/>
            <ac:grpSpMk id="12" creationId="{768EAC6F-63D8-7CCB-AE1B-4F42AC0E77AB}"/>
          </ac:grpSpMkLst>
        </pc:grpChg>
        <pc:picChg chg="del">
          <ac:chgData name="Ichiko Shimizu" userId="26824e37-8404-481c-ad0a-3bffac8d197e" providerId="ADAL" clId="{2994E9A7-D848-4C43-AE26-F2D8B1F377CE}" dt="2023-05-24T06:41:47.840" v="1556" actId="478"/>
          <ac:picMkLst>
            <pc:docMk/>
            <pc:sldMk cId="1892613569" sldId="426"/>
            <ac:picMk id="4" creationId="{2E188BD4-8290-566C-74F9-8EBC74A4129D}"/>
          </ac:picMkLst>
        </pc:picChg>
        <pc:picChg chg="add mod">
          <ac:chgData name="Ichiko Shimizu" userId="26824e37-8404-481c-ad0a-3bffac8d197e" providerId="ADAL" clId="{2994E9A7-D848-4C43-AE26-F2D8B1F377CE}" dt="2023-05-24T06:41:54.822" v="1580" actId="1038"/>
          <ac:picMkLst>
            <pc:docMk/>
            <pc:sldMk cId="1892613569" sldId="426"/>
            <ac:picMk id="7" creationId="{7C85CD9A-676B-1BC3-B735-261CEA70C346}"/>
          </ac:picMkLst>
        </pc:picChg>
        <pc:picChg chg="add mod">
          <ac:chgData name="Ichiko Shimizu" userId="26824e37-8404-481c-ad0a-3bffac8d197e" providerId="ADAL" clId="{2994E9A7-D848-4C43-AE26-F2D8B1F377CE}" dt="2023-05-24T06:48:11.714" v="1787" actId="164"/>
          <ac:picMkLst>
            <pc:docMk/>
            <pc:sldMk cId="1892613569" sldId="426"/>
            <ac:picMk id="9" creationId="{8F67CC6B-CCE6-8673-F016-A317BB24EE72}"/>
          </ac:picMkLst>
        </pc:picChg>
        <pc:picChg chg="del">
          <ac:chgData name="Ichiko Shimizu" userId="26824e37-8404-481c-ad0a-3bffac8d197e" providerId="ADAL" clId="{2994E9A7-D848-4C43-AE26-F2D8B1F377CE}" dt="2023-05-24T06:47:18.782" v="1609" actId="478"/>
          <ac:picMkLst>
            <pc:docMk/>
            <pc:sldMk cId="1892613569" sldId="426"/>
            <ac:picMk id="10" creationId="{8A02C6DD-4DE7-F213-305B-A5459DACFB7D}"/>
          </ac:picMkLst>
        </pc:picChg>
        <pc:picChg chg="del">
          <ac:chgData name="Ichiko Shimizu" userId="26824e37-8404-481c-ad0a-3bffac8d197e" providerId="ADAL" clId="{2994E9A7-D848-4C43-AE26-F2D8B1F377CE}" dt="2023-05-24T06:47:19.384" v="1610" actId="478"/>
          <ac:picMkLst>
            <pc:docMk/>
            <pc:sldMk cId="1892613569" sldId="426"/>
            <ac:picMk id="13" creationId="{2E0C087C-37B9-C5D9-9F62-806557B6B35F}"/>
          </ac:picMkLst>
        </pc:picChg>
        <pc:picChg chg="del">
          <ac:chgData name="Ichiko Shimizu" userId="26824e37-8404-481c-ad0a-3bffac8d197e" providerId="ADAL" clId="{2994E9A7-D848-4C43-AE26-F2D8B1F377CE}" dt="2023-05-24T06:48:15.621" v="1789" actId="478"/>
          <ac:picMkLst>
            <pc:docMk/>
            <pc:sldMk cId="1892613569" sldId="426"/>
            <ac:picMk id="18" creationId="{B9CA2649-2E3F-10C0-AA2A-FC5AB231FDAB}"/>
          </ac:picMkLst>
        </pc:picChg>
      </pc:sldChg>
      <pc:sldChg chg="addSp delSp modSp add mod">
        <pc:chgData name="Ichiko Shimizu" userId="26824e37-8404-481c-ad0a-3bffac8d197e" providerId="ADAL" clId="{2994E9A7-D848-4C43-AE26-F2D8B1F377CE}" dt="2023-05-24T07:10:51.803" v="3252" actId="14100"/>
        <pc:sldMkLst>
          <pc:docMk/>
          <pc:sldMk cId="3144591147" sldId="427"/>
        </pc:sldMkLst>
        <pc:spChg chg="mod">
          <ac:chgData name="Ichiko Shimizu" userId="26824e37-8404-481c-ad0a-3bffac8d197e" providerId="ADAL" clId="{2994E9A7-D848-4C43-AE26-F2D8B1F377CE}" dt="2023-05-24T06:57:13.280" v="2187" actId="20577"/>
          <ac:spMkLst>
            <pc:docMk/>
            <pc:sldMk cId="3144591147" sldId="427"/>
            <ac:spMk id="2" creationId="{9235CDA8-934B-5663-1742-19BB0CD07E63}"/>
          </ac:spMkLst>
        </pc:spChg>
        <pc:spChg chg="mod">
          <ac:chgData name="Ichiko Shimizu" userId="26824e37-8404-481c-ad0a-3bffac8d197e" providerId="ADAL" clId="{2994E9A7-D848-4C43-AE26-F2D8B1F377CE}" dt="2023-05-24T07:10:51.803" v="3252" actId="14100"/>
          <ac:spMkLst>
            <pc:docMk/>
            <pc:sldMk cId="3144591147" sldId="427"/>
            <ac:spMk id="14" creationId="{2DA8A3E3-E2C5-3381-6E50-74FE0BBDD615}"/>
          </ac:spMkLst>
        </pc:spChg>
        <pc:spChg chg="mod">
          <ac:chgData name="Ichiko Shimizu" userId="26824e37-8404-481c-ad0a-3bffac8d197e" providerId="ADAL" clId="{2994E9A7-D848-4C43-AE26-F2D8B1F377CE}" dt="2023-05-24T07:03:10.555" v="2567" actId="20577"/>
          <ac:spMkLst>
            <pc:docMk/>
            <pc:sldMk cId="3144591147" sldId="427"/>
            <ac:spMk id="15" creationId="{30CE80E2-AEA6-09CC-2FA5-8D543F01BE29}"/>
          </ac:spMkLst>
        </pc:spChg>
        <pc:spChg chg="del mod">
          <ac:chgData name="Ichiko Shimizu" userId="26824e37-8404-481c-ad0a-3bffac8d197e" providerId="ADAL" clId="{2994E9A7-D848-4C43-AE26-F2D8B1F377CE}" dt="2023-05-24T07:02:38.640" v="2526" actId="478"/>
          <ac:spMkLst>
            <pc:docMk/>
            <pc:sldMk cId="3144591147" sldId="427"/>
            <ac:spMk id="17" creationId="{0CA5C044-84ED-D5D1-1826-74FD439EB338}"/>
          </ac:spMkLst>
        </pc:spChg>
        <pc:spChg chg="mod">
          <ac:chgData name="Ichiko Shimizu" userId="26824e37-8404-481c-ad0a-3bffac8d197e" providerId="ADAL" clId="{2994E9A7-D848-4C43-AE26-F2D8B1F377CE}" dt="2023-05-24T07:08:36.168" v="3027" actId="14100"/>
          <ac:spMkLst>
            <pc:docMk/>
            <pc:sldMk cId="3144591147" sldId="427"/>
            <ac:spMk id="19" creationId="{88850BB0-34CF-5056-2104-99D4542FC567}"/>
          </ac:spMkLst>
        </pc:spChg>
        <pc:spChg chg="mod">
          <ac:chgData name="Ichiko Shimizu" userId="26824e37-8404-481c-ad0a-3bffac8d197e" providerId="ADAL" clId="{2994E9A7-D848-4C43-AE26-F2D8B1F377CE}" dt="2023-05-24T07:09:12.437" v="3153" actId="20577"/>
          <ac:spMkLst>
            <pc:docMk/>
            <pc:sldMk cId="3144591147" sldId="427"/>
            <ac:spMk id="20" creationId="{E405FE2E-6765-B4C4-2561-BF208E65CC6B}"/>
          </ac:spMkLst>
        </pc:spChg>
        <pc:spChg chg="add mod">
          <ac:chgData name="Ichiko Shimizu" userId="26824e37-8404-481c-ad0a-3bffac8d197e" providerId="ADAL" clId="{2994E9A7-D848-4C43-AE26-F2D8B1F377CE}" dt="2023-05-24T07:02:34.569" v="2525" actId="164"/>
          <ac:spMkLst>
            <pc:docMk/>
            <pc:sldMk cId="3144591147" sldId="427"/>
            <ac:spMk id="22" creationId="{6591736D-8829-6C0E-4B26-F0EE67A078EC}"/>
          </ac:spMkLst>
        </pc:spChg>
        <pc:spChg chg="add mod">
          <ac:chgData name="Ichiko Shimizu" userId="26824e37-8404-481c-ad0a-3bffac8d197e" providerId="ADAL" clId="{2994E9A7-D848-4C43-AE26-F2D8B1F377CE}" dt="2023-05-24T07:02:34.569" v="2525" actId="164"/>
          <ac:spMkLst>
            <pc:docMk/>
            <pc:sldMk cId="3144591147" sldId="427"/>
            <ac:spMk id="23" creationId="{39B61569-FE4A-53D3-F1AD-0974046745D7}"/>
          </ac:spMkLst>
        </pc:spChg>
        <pc:spChg chg="add mod">
          <ac:chgData name="Ichiko Shimizu" userId="26824e37-8404-481c-ad0a-3bffac8d197e" providerId="ADAL" clId="{2994E9A7-D848-4C43-AE26-F2D8B1F377CE}" dt="2023-05-24T07:02:34.569" v="2525" actId="164"/>
          <ac:spMkLst>
            <pc:docMk/>
            <pc:sldMk cId="3144591147" sldId="427"/>
            <ac:spMk id="24" creationId="{72341613-96A4-0A4B-BFE9-FC8919352768}"/>
          </ac:spMkLst>
        </pc:spChg>
        <pc:grpChg chg="del">
          <ac:chgData name="Ichiko Shimizu" userId="26824e37-8404-481c-ad0a-3bffac8d197e" providerId="ADAL" clId="{2994E9A7-D848-4C43-AE26-F2D8B1F377CE}" dt="2023-05-24T06:59:57.672" v="2422" actId="478"/>
          <ac:grpSpMkLst>
            <pc:docMk/>
            <pc:sldMk cId="3144591147" sldId="427"/>
            <ac:grpSpMk id="12" creationId="{768EAC6F-63D8-7CCB-AE1B-4F42AC0E77AB}"/>
          </ac:grpSpMkLst>
        </pc:grpChg>
        <pc:grpChg chg="add mod">
          <ac:chgData name="Ichiko Shimizu" userId="26824e37-8404-481c-ad0a-3bffac8d197e" providerId="ADAL" clId="{2994E9A7-D848-4C43-AE26-F2D8B1F377CE}" dt="2023-05-24T07:02:34.569" v="2525" actId="164"/>
          <ac:grpSpMkLst>
            <pc:docMk/>
            <pc:sldMk cId="3144591147" sldId="427"/>
            <ac:grpSpMk id="25" creationId="{D5CF77A1-0EED-3857-EB5F-8AEA9474A6A7}"/>
          </ac:grpSpMkLst>
        </pc:grpChg>
        <pc:picChg chg="add mod">
          <ac:chgData name="Ichiko Shimizu" userId="26824e37-8404-481c-ad0a-3bffac8d197e" providerId="ADAL" clId="{2994E9A7-D848-4C43-AE26-F2D8B1F377CE}" dt="2023-05-24T06:57:22.351" v="2200" actId="1038"/>
          <ac:picMkLst>
            <pc:docMk/>
            <pc:sldMk cId="3144591147" sldId="427"/>
            <ac:picMk id="6" creationId="{E28EA650-1A38-53C0-D86C-DCDAAF08BD42}"/>
          </ac:picMkLst>
        </pc:picChg>
        <pc:picChg chg="del">
          <ac:chgData name="Ichiko Shimizu" userId="26824e37-8404-481c-ad0a-3bffac8d197e" providerId="ADAL" clId="{2994E9A7-D848-4C43-AE26-F2D8B1F377CE}" dt="2023-05-24T06:57:16.612" v="2188" actId="478"/>
          <ac:picMkLst>
            <pc:docMk/>
            <pc:sldMk cId="3144591147" sldId="427"/>
            <ac:picMk id="7" creationId="{7C85CD9A-676B-1BC3-B735-261CEA70C346}"/>
          </ac:picMkLst>
        </pc:picChg>
        <pc:picChg chg="add mod">
          <ac:chgData name="Ichiko Shimizu" userId="26824e37-8404-481c-ad0a-3bffac8d197e" providerId="ADAL" clId="{2994E9A7-D848-4C43-AE26-F2D8B1F377CE}" dt="2023-05-24T07:02:34.569" v="2525" actId="164"/>
          <ac:picMkLst>
            <pc:docMk/>
            <pc:sldMk cId="3144591147" sldId="427"/>
            <ac:picMk id="10" creationId="{E58F9C32-C877-59BE-F7ED-A065CC6AD27C}"/>
          </ac:picMkLst>
        </pc:picChg>
        <pc:picChg chg="add mod">
          <ac:chgData name="Ichiko Shimizu" userId="26824e37-8404-481c-ad0a-3bffac8d197e" providerId="ADAL" clId="{2994E9A7-D848-4C43-AE26-F2D8B1F377CE}" dt="2023-05-24T07:02:34.569" v="2525" actId="164"/>
          <ac:picMkLst>
            <pc:docMk/>
            <pc:sldMk cId="3144591147" sldId="427"/>
            <ac:picMk id="16" creationId="{BCEEE03A-8D23-2ED4-4CC7-AE6993FF8C1A}"/>
          </ac:picMkLst>
        </pc:picChg>
        <pc:picChg chg="add mod">
          <ac:chgData name="Ichiko Shimizu" userId="26824e37-8404-481c-ad0a-3bffac8d197e" providerId="ADAL" clId="{2994E9A7-D848-4C43-AE26-F2D8B1F377CE}" dt="2023-05-24T07:02:34.569" v="2525" actId="164"/>
          <ac:picMkLst>
            <pc:docMk/>
            <pc:sldMk cId="3144591147" sldId="427"/>
            <ac:picMk id="21" creationId="{6D424D6A-1832-CC80-D9FB-38F76B226633}"/>
          </ac:picMkLst>
        </pc:picChg>
      </pc:sldChg>
      <pc:sldChg chg="addSp delSp modSp add mod">
        <pc:chgData name="Ichiko Shimizu" userId="26824e37-8404-481c-ad0a-3bffac8d197e" providerId="ADAL" clId="{2994E9A7-D848-4C43-AE26-F2D8B1F377CE}" dt="2023-05-24T07:14:30.068" v="3368" actId="6549"/>
        <pc:sldMkLst>
          <pc:docMk/>
          <pc:sldMk cId="1593921634" sldId="428"/>
        </pc:sldMkLst>
        <pc:spChg chg="mod">
          <ac:chgData name="Ichiko Shimizu" userId="26824e37-8404-481c-ad0a-3bffac8d197e" providerId="ADAL" clId="{2994E9A7-D848-4C43-AE26-F2D8B1F377CE}" dt="2023-05-24T07:14:07.594" v="3348" actId="6549"/>
          <ac:spMkLst>
            <pc:docMk/>
            <pc:sldMk cId="1593921634" sldId="428"/>
            <ac:spMk id="2" creationId="{9235CDA8-934B-5663-1742-19BB0CD07E63}"/>
          </ac:spMkLst>
        </pc:spChg>
        <pc:spChg chg="mod">
          <ac:chgData name="Ichiko Shimizu" userId="26824e37-8404-481c-ad0a-3bffac8d197e" providerId="ADAL" clId="{2994E9A7-D848-4C43-AE26-F2D8B1F377CE}" dt="2023-05-24T07:14:30.068" v="3368" actId="6549"/>
          <ac:spMkLst>
            <pc:docMk/>
            <pc:sldMk cId="1593921634" sldId="428"/>
            <ac:spMk id="15" creationId="{30CE80E2-AEA6-09CC-2FA5-8D543F01BE29}"/>
          </ac:spMkLst>
        </pc:spChg>
        <pc:picChg chg="del">
          <ac:chgData name="Ichiko Shimizu" userId="26824e37-8404-481c-ad0a-3bffac8d197e" providerId="ADAL" clId="{2994E9A7-D848-4C43-AE26-F2D8B1F377CE}" dt="2023-05-24T07:14:18.189" v="3349" actId="478"/>
          <ac:picMkLst>
            <pc:docMk/>
            <pc:sldMk cId="1593921634" sldId="428"/>
            <ac:picMk id="6" creationId="{3A20A15C-9ED4-2A40-DFB4-AA7F230AB112}"/>
          </ac:picMkLst>
        </pc:picChg>
        <pc:picChg chg="add mod">
          <ac:chgData name="Ichiko Shimizu" userId="26824e37-8404-481c-ad0a-3bffac8d197e" providerId="ADAL" clId="{2994E9A7-D848-4C43-AE26-F2D8B1F377CE}" dt="2023-05-24T07:14:24.089" v="3358" actId="1038"/>
          <ac:picMkLst>
            <pc:docMk/>
            <pc:sldMk cId="1593921634" sldId="428"/>
            <ac:picMk id="7" creationId="{FB0078A4-8850-382E-FE72-980CF051D3AE}"/>
          </ac:picMkLst>
        </pc:picChg>
      </pc:sldChg>
      <pc:sldChg chg="addSp delSp modSp add mod ord">
        <pc:chgData name="Ichiko Shimizu" userId="26824e37-8404-481c-ad0a-3bffac8d197e" providerId="ADAL" clId="{2994E9A7-D848-4C43-AE26-F2D8B1F377CE}" dt="2023-05-24T08:36:59.482" v="4886" actId="20577"/>
        <pc:sldMkLst>
          <pc:docMk/>
          <pc:sldMk cId="1676269468" sldId="429"/>
        </pc:sldMkLst>
        <pc:spChg chg="del topLvl">
          <ac:chgData name="Ichiko Shimizu" userId="26824e37-8404-481c-ad0a-3bffac8d197e" providerId="ADAL" clId="{2994E9A7-D848-4C43-AE26-F2D8B1F377CE}" dt="2023-05-24T08:20:18.707" v="4459" actId="478"/>
          <ac:spMkLst>
            <pc:docMk/>
            <pc:sldMk cId="1676269468" sldId="429"/>
            <ac:spMk id="8" creationId="{89635D9C-7100-CA4E-E35E-90534F53270A}"/>
          </ac:spMkLst>
        </pc:spChg>
        <pc:spChg chg="mod">
          <ac:chgData name="Ichiko Shimizu" userId="26824e37-8404-481c-ad0a-3bffac8d197e" providerId="ADAL" clId="{2994E9A7-D848-4C43-AE26-F2D8B1F377CE}" dt="2023-05-24T08:36:59.482" v="4886" actId="20577"/>
          <ac:spMkLst>
            <pc:docMk/>
            <pc:sldMk cId="1676269468" sldId="429"/>
            <ac:spMk id="15" creationId="{30CE80E2-AEA6-09CC-2FA5-8D543F01BE29}"/>
          </ac:spMkLst>
        </pc:spChg>
        <pc:grpChg chg="del">
          <ac:chgData name="Ichiko Shimizu" userId="26824e37-8404-481c-ad0a-3bffac8d197e" providerId="ADAL" clId="{2994E9A7-D848-4C43-AE26-F2D8B1F377CE}" dt="2023-05-24T08:20:12.896" v="4458" actId="478"/>
          <ac:grpSpMkLst>
            <pc:docMk/>
            <pc:sldMk cId="1676269468" sldId="429"/>
            <ac:grpSpMk id="9" creationId="{7D865180-F2CB-4652-CAFB-FC300BE000CF}"/>
          </ac:grpSpMkLst>
        </pc:grpChg>
        <pc:picChg chg="del topLvl">
          <ac:chgData name="Ichiko Shimizu" userId="26824e37-8404-481c-ad0a-3bffac8d197e" providerId="ADAL" clId="{2994E9A7-D848-4C43-AE26-F2D8B1F377CE}" dt="2023-05-24T08:20:12.896" v="4458" actId="478"/>
          <ac:picMkLst>
            <pc:docMk/>
            <pc:sldMk cId="1676269468" sldId="429"/>
            <ac:picMk id="6" creationId="{DDFA8A3B-54D8-9736-6622-FAAE425D3140}"/>
          </ac:picMkLst>
        </pc:picChg>
        <pc:picChg chg="add mod">
          <ac:chgData name="Ichiko Shimizu" userId="26824e37-8404-481c-ad0a-3bffac8d197e" providerId="ADAL" clId="{2994E9A7-D848-4C43-AE26-F2D8B1F377CE}" dt="2023-05-24T08:29:33.916" v="4882" actId="1037"/>
          <ac:picMkLst>
            <pc:docMk/>
            <pc:sldMk cId="1676269468" sldId="429"/>
            <ac:picMk id="10" creationId="{7CB4FDB5-5D55-99DE-BF03-8DC308A4AAC1}"/>
          </ac:picMkLst>
        </pc:picChg>
      </pc:sldChg>
      <pc:sldChg chg="add del">
        <pc:chgData name="Ichiko Shimizu" userId="26824e37-8404-481c-ad0a-3bffac8d197e" providerId="ADAL" clId="{2994E9A7-D848-4C43-AE26-F2D8B1F377CE}" dt="2023-05-24T07:15:05.422" v="3372"/>
        <pc:sldMkLst>
          <pc:docMk/>
          <pc:sldMk cId="3637069317" sldId="430"/>
        </pc:sldMkLst>
      </pc:sldChg>
      <pc:sldChg chg="modSp mod">
        <pc:chgData name="Ichiko Shimizu" userId="26824e37-8404-481c-ad0a-3bffac8d197e" providerId="ADAL" clId="{2994E9A7-D848-4C43-AE26-F2D8B1F377CE}" dt="2023-05-29T00:28:06.697" v="5104" actId="20577"/>
        <pc:sldMkLst>
          <pc:docMk/>
          <pc:sldMk cId="3119562089" sldId="437"/>
        </pc:sldMkLst>
        <pc:spChg chg="mod">
          <ac:chgData name="Ichiko Shimizu" userId="26824e37-8404-481c-ad0a-3bffac8d197e" providerId="ADAL" clId="{2994E9A7-D848-4C43-AE26-F2D8B1F377CE}" dt="2023-05-29T00:28:06.697" v="5104" actId="20577"/>
          <ac:spMkLst>
            <pc:docMk/>
            <pc:sldMk cId="3119562089" sldId="437"/>
            <ac:spMk id="16" creationId="{AD3F10FD-217E-3C7A-6BD3-E47D952C14C2}"/>
          </ac:spMkLst>
        </pc:spChg>
      </pc:sldChg>
    </pc:docChg>
  </pc:docChgLst>
  <pc:docChgLst>
    <pc:chgData name="Haruna Asai" userId="09f19cbb-b4f7-47d0-aa90-bfaaa1f35edf" providerId="ADAL" clId="{F93436C0-FA8B-4212-92BB-8C6801C2248D}"/>
    <pc:docChg chg="undo redo custSel addSld delSld modSld modMainMaster">
      <pc:chgData name="Haruna Asai" userId="09f19cbb-b4f7-47d0-aa90-bfaaa1f35edf" providerId="ADAL" clId="{F93436C0-FA8B-4212-92BB-8C6801C2248D}" dt="2022-08-10T07:24:59.584" v="602" actId="680"/>
      <pc:docMkLst>
        <pc:docMk/>
      </pc:docMkLst>
      <pc:sldChg chg="new del">
        <pc:chgData name="Haruna Asai" userId="09f19cbb-b4f7-47d0-aa90-bfaaa1f35edf" providerId="ADAL" clId="{F93436C0-FA8B-4212-92BB-8C6801C2248D}" dt="2022-08-10T01:40:46.571" v="364" actId="47"/>
        <pc:sldMkLst>
          <pc:docMk/>
          <pc:sldMk cId="931634804" sldId="256"/>
        </pc:sldMkLst>
      </pc:sldChg>
      <pc:sldChg chg="new del">
        <pc:chgData name="Haruna Asai" userId="09f19cbb-b4f7-47d0-aa90-bfaaa1f35edf" providerId="ADAL" clId="{F93436C0-FA8B-4212-92BB-8C6801C2248D}" dt="2022-08-10T01:41:02.403" v="366" actId="680"/>
        <pc:sldMkLst>
          <pc:docMk/>
          <pc:sldMk cId="1035936595" sldId="256"/>
        </pc:sldMkLst>
      </pc:sldChg>
      <pc:sldChg chg="modSp new del mod">
        <pc:chgData name="Haruna Asai" userId="09f19cbb-b4f7-47d0-aa90-bfaaa1f35edf" providerId="ADAL" clId="{F93436C0-FA8B-4212-92BB-8C6801C2248D}" dt="2022-08-10T07:24:45.556" v="598" actId="47"/>
        <pc:sldMkLst>
          <pc:docMk/>
          <pc:sldMk cId="1859539875" sldId="256"/>
        </pc:sldMkLst>
        <pc:spChg chg="mod">
          <ac:chgData name="Haruna Asai" userId="09f19cbb-b4f7-47d0-aa90-bfaaa1f35edf" providerId="ADAL" clId="{F93436C0-FA8B-4212-92BB-8C6801C2248D}" dt="2022-08-10T01:53:50.268" v="537"/>
          <ac:spMkLst>
            <pc:docMk/>
            <pc:sldMk cId="1859539875" sldId="256"/>
            <ac:spMk id="4" creationId="{7F6A8AEB-8D36-5C30-AF1B-BDA2FC76DFF0}"/>
          </ac:spMkLst>
        </pc:spChg>
      </pc:sldChg>
      <pc:sldChg chg="addSp delSp modSp del mod">
        <pc:chgData name="Haruna Asai" userId="09f19cbb-b4f7-47d0-aa90-bfaaa1f35edf" providerId="ADAL" clId="{F93436C0-FA8B-4212-92BB-8C6801C2248D}" dt="2022-08-10T00:35:49.351" v="188" actId="47"/>
        <pc:sldMkLst>
          <pc:docMk/>
          <pc:sldMk cId="2273190221" sldId="256"/>
        </pc:sldMkLst>
        <pc:spChg chg="add del mod">
          <ac:chgData name="Haruna Asai" userId="09f19cbb-b4f7-47d0-aa90-bfaaa1f35edf" providerId="ADAL" clId="{F93436C0-FA8B-4212-92BB-8C6801C2248D}" dt="2022-08-10T00:26:14.576" v="33" actId="478"/>
          <ac:spMkLst>
            <pc:docMk/>
            <pc:sldMk cId="2273190221" sldId="256"/>
            <ac:spMk id="5" creationId="{562F2149-4A83-473A-652E-09567F0C0781}"/>
          </ac:spMkLst>
        </pc:spChg>
      </pc:sldChg>
      <pc:sldChg chg="new">
        <pc:chgData name="Haruna Asai" userId="09f19cbb-b4f7-47d0-aa90-bfaaa1f35edf" providerId="ADAL" clId="{F93436C0-FA8B-4212-92BB-8C6801C2248D}" dt="2022-08-10T07:24:49.706" v="599" actId="680"/>
        <pc:sldMkLst>
          <pc:docMk/>
          <pc:sldMk cId="3330324288" sldId="256"/>
        </pc:sldMkLst>
      </pc:sldChg>
      <pc:sldChg chg="new del">
        <pc:chgData name="Haruna Asai" userId="09f19cbb-b4f7-47d0-aa90-bfaaa1f35edf" providerId="ADAL" clId="{F93436C0-FA8B-4212-92BB-8C6801C2248D}" dt="2022-08-10T07:24:45.556" v="598" actId="47"/>
        <pc:sldMkLst>
          <pc:docMk/>
          <pc:sldMk cId="1559415403" sldId="257"/>
        </pc:sldMkLst>
      </pc:sldChg>
      <pc:sldChg chg="addSp delSp modSp del mod">
        <pc:chgData name="Haruna Asai" userId="09f19cbb-b4f7-47d0-aa90-bfaaa1f35edf" providerId="ADAL" clId="{F93436C0-FA8B-4212-92BB-8C6801C2248D}" dt="2022-08-10T00:39:47.725" v="245" actId="47"/>
        <pc:sldMkLst>
          <pc:docMk/>
          <pc:sldMk cId="1948193191" sldId="257"/>
        </pc:sldMkLst>
        <pc:spChg chg="mod">
          <ac:chgData name="Haruna Asai" userId="09f19cbb-b4f7-47d0-aa90-bfaaa1f35edf" providerId="ADAL" clId="{F93436C0-FA8B-4212-92BB-8C6801C2248D}" dt="2022-08-10T00:39:15.300" v="234" actId="207"/>
          <ac:spMkLst>
            <pc:docMk/>
            <pc:sldMk cId="1948193191" sldId="257"/>
            <ac:spMk id="2" creationId="{7FB2173D-70B4-EF7F-B21C-8EA72A1DAF35}"/>
          </ac:spMkLst>
        </pc:spChg>
        <pc:spChg chg="add del mod">
          <ac:chgData name="Haruna Asai" userId="09f19cbb-b4f7-47d0-aa90-bfaaa1f35edf" providerId="ADAL" clId="{F93436C0-FA8B-4212-92BB-8C6801C2248D}" dt="2022-08-10T00:39:36.927" v="244" actId="478"/>
          <ac:spMkLst>
            <pc:docMk/>
            <pc:sldMk cId="1948193191" sldId="257"/>
            <ac:spMk id="5" creationId="{D6880BEB-6909-9C6E-1B13-FC6EAD146780}"/>
          </ac:spMkLst>
        </pc:spChg>
      </pc:sldChg>
      <pc:sldChg chg="new">
        <pc:chgData name="Haruna Asai" userId="09f19cbb-b4f7-47d0-aa90-bfaaa1f35edf" providerId="ADAL" clId="{F93436C0-FA8B-4212-92BB-8C6801C2248D}" dt="2022-08-10T07:24:54.711" v="600" actId="680"/>
        <pc:sldMkLst>
          <pc:docMk/>
          <pc:sldMk cId="3259081471" sldId="257"/>
        </pc:sldMkLst>
      </pc:sldChg>
      <pc:sldChg chg="new del">
        <pc:chgData name="Haruna Asai" userId="09f19cbb-b4f7-47d0-aa90-bfaaa1f35edf" providerId="ADAL" clId="{F93436C0-FA8B-4212-92BB-8C6801C2248D}" dt="2022-08-10T01:46:36.985" v="450" actId="680"/>
        <pc:sldMkLst>
          <pc:docMk/>
          <pc:sldMk cId="1436581539" sldId="258"/>
        </pc:sldMkLst>
      </pc:sldChg>
      <pc:sldChg chg="del">
        <pc:chgData name="Haruna Asai" userId="09f19cbb-b4f7-47d0-aa90-bfaaa1f35edf" providerId="ADAL" clId="{F93436C0-FA8B-4212-92BB-8C6801C2248D}" dt="2022-08-10T01:38:48.250" v="346" actId="47"/>
        <pc:sldMkLst>
          <pc:docMk/>
          <pc:sldMk cId="1523678419" sldId="258"/>
        </pc:sldMkLst>
      </pc:sldChg>
      <pc:sldChg chg="new del">
        <pc:chgData name="Haruna Asai" userId="09f19cbb-b4f7-47d0-aa90-bfaaa1f35edf" providerId="ADAL" clId="{F93436C0-FA8B-4212-92BB-8C6801C2248D}" dt="2022-08-10T07:24:45.556" v="598" actId="47"/>
        <pc:sldMkLst>
          <pc:docMk/>
          <pc:sldMk cId="2200402691" sldId="258"/>
        </pc:sldMkLst>
      </pc:sldChg>
      <pc:sldChg chg="new">
        <pc:chgData name="Haruna Asai" userId="09f19cbb-b4f7-47d0-aa90-bfaaa1f35edf" providerId="ADAL" clId="{F93436C0-FA8B-4212-92BB-8C6801C2248D}" dt="2022-08-10T07:24:57.183" v="601" actId="680"/>
        <pc:sldMkLst>
          <pc:docMk/>
          <pc:sldMk cId="3591084948" sldId="258"/>
        </pc:sldMkLst>
      </pc:sldChg>
      <pc:sldChg chg="new del">
        <pc:chgData name="Haruna Asai" userId="09f19cbb-b4f7-47d0-aa90-bfaaa1f35edf" providerId="ADAL" clId="{F93436C0-FA8B-4212-92BB-8C6801C2248D}" dt="2022-08-10T07:24:45.556" v="598" actId="47"/>
        <pc:sldMkLst>
          <pc:docMk/>
          <pc:sldMk cId="383097372" sldId="259"/>
        </pc:sldMkLst>
      </pc:sldChg>
      <pc:sldChg chg="new">
        <pc:chgData name="Haruna Asai" userId="09f19cbb-b4f7-47d0-aa90-bfaaa1f35edf" providerId="ADAL" clId="{F93436C0-FA8B-4212-92BB-8C6801C2248D}" dt="2022-08-10T07:24:59.584" v="602" actId="680"/>
        <pc:sldMkLst>
          <pc:docMk/>
          <pc:sldMk cId="954609334" sldId="259"/>
        </pc:sldMkLst>
      </pc:sldChg>
      <pc:sldChg chg="del">
        <pc:chgData name="Haruna Asai" userId="09f19cbb-b4f7-47d0-aa90-bfaaa1f35edf" providerId="ADAL" clId="{F93436C0-FA8B-4212-92BB-8C6801C2248D}" dt="2022-08-10T01:38:47.252" v="344" actId="47"/>
        <pc:sldMkLst>
          <pc:docMk/>
          <pc:sldMk cId="2897310783" sldId="259"/>
        </pc:sldMkLst>
      </pc:sldChg>
      <pc:sldChg chg="new del">
        <pc:chgData name="Haruna Asai" userId="09f19cbb-b4f7-47d0-aa90-bfaaa1f35edf" providerId="ADAL" clId="{F93436C0-FA8B-4212-92BB-8C6801C2248D}" dt="2022-08-10T01:46:51.425" v="453" actId="680"/>
        <pc:sldMkLst>
          <pc:docMk/>
          <pc:sldMk cId="4121491570" sldId="259"/>
        </pc:sldMkLst>
      </pc:sldChg>
      <pc:sldChg chg="new del">
        <pc:chgData name="Haruna Asai" userId="09f19cbb-b4f7-47d0-aa90-bfaaa1f35edf" providerId="ADAL" clId="{F93436C0-FA8B-4212-92BB-8C6801C2248D}" dt="2022-08-10T01:38:46.763" v="343" actId="47"/>
        <pc:sldMkLst>
          <pc:docMk/>
          <pc:sldMk cId="1764575919" sldId="260"/>
        </pc:sldMkLst>
      </pc:sldChg>
      <pc:sldChg chg="new del">
        <pc:chgData name="Haruna Asai" userId="09f19cbb-b4f7-47d0-aa90-bfaaa1f35edf" providerId="ADAL" clId="{F93436C0-FA8B-4212-92BB-8C6801C2248D}" dt="2022-08-10T00:36:04.461" v="190" actId="47"/>
        <pc:sldMkLst>
          <pc:docMk/>
          <pc:sldMk cId="1807392274" sldId="260"/>
        </pc:sldMkLst>
      </pc:sldChg>
      <pc:sldChg chg="new del">
        <pc:chgData name="Haruna Asai" userId="09f19cbb-b4f7-47d0-aa90-bfaaa1f35edf" providerId="ADAL" clId="{F93436C0-FA8B-4212-92BB-8C6801C2248D}" dt="2022-08-10T01:38:47.745" v="345" actId="47"/>
        <pc:sldMkLst>
          <pc:docMk/>
          <pc:sldMk cId="1261179454" sldId="261"/>
        </pc:sldMkLst>
      </pc:sldChg>
      <pc:sldMasterChg chg="addSp delSp modSp mod modSldLayout">
        <pc:chgData name="Haruna Asai" userId="09f19cbb-b4f7-47d0-aa90-bfaaa1f35edf" providerId="ADAL" clId="{F93436C0-FA8B-4212-92BB-8C6801C2248D}" dt="2022-08-10T07:24:15.709" v="597" actId="3064"/>
        <pc:sldMasterMkLst>
          <pc:docMk/>
          <pc:sldMasterMk cId="3245460852" sldId="2147483648"/>
        </pc:sldMasterMkLst>
        <pc:spChg chg="add del mod">
          <ac:chgData name="Haruna Asai" userId="09f19cbb-b4f7-47d0-aa90-bfaaa1f35edf" providerId="ADAL" clId="{F93436C0-FA8B-4212-92BB-8C6801C2248D}" dt="2022-08-10T01:26:44.083" v="278" actId="478"/>
          <ac:spMkLst>
            <pc:docMk/>
            <pc:sldMasterMk cId="3245460852" sldId="2147483648"/>
            <ac:spMk id="2" creationId="{BEFEA4B9-9EEA-BC0C-82AE-72E3CC8E3E2F}"/>
          </ac:spMkLst>
        </pc:spChg>
        <pc:spChg chg="del mod">
          <ac:chgData name="Haruna Asai" userId="09f19cbb-b4f7-47d0-aa90-bfaaa1f35edf" providerId="ADAL" clId="{F93436C0-FA8B-4212-92BB-8C6801C2248D}" dt="2022-08-10T01:39:50.385" v="353" actId="21"/>
          <ac:spMkLst>
            <pc:docMk/>
            <pc:sldMasterMk cId="3245460852" sldId="2147483648"/>
            <ac:spMk id="3" creationId="{8C0919CB-6A1D-68D4-BE29-BD0868E21EAA}"/>
          </ac:spMkLst>
        </pc:spChg>
        <pc:spChg chg="add del mod">
          <ac:chgData name="Haruna Asai" userId="09f19cbb-b4f7-47d0-aa90-bfaaa1f35edf" providerId="ADAL" clId="{F93436C0-FA8B-4212-92BB-8C6801C2248D}" dt="2022-08-10T01:45:13.327" v="443" actId="478"/>
          <ac:spMkLst>
            <pc:docMk/>
            <pc:sldMasterMk cId="3245460852" sldId="2147483648"/>
            <ac:spMk id="4" creationId="{47576031-285A-ABCE-8689-8A2BB29ED633}"/>
          </ac:spMkLst>
        </pc:spChg>
        <pc:spChg chg="del">
          <ac:chgData name="Haruna Asai" userId="09f19cbb-b4f7-47d0-aa90-bfaaa1f35edf" providerId="ADAL" clId="{F93436C0-FA8B-4212-92BB-8C6801C2248D}" dt="2022-08-10T01:41:57.777" v="370"/>
          <ac:spMkLst>
            <pc:docMk/>
            <pc:sldMasterMk cId="3245460852" sldId="2147483648"/>
            <ac:spMk id="5" creationId="{1E544C0E-64CE-A88A-4A9D-C9B028FF13CA}"/>
          </ac:spMkLst>
        </pc:spChg>
        <pc:spChg chg="add del mod">
          <ac:chgData name="Haruna Asai" userId="09f19cbb-b4f7-47d0-aa90-bfaaa1f35edf" providerId="ADAL" clId="{F93436C0-FA8B-4212-92BB-8C6801C2248D}" dt="2022-08-10T01:43:21.431" v="409" actId="767"/>
          <ac:spMkLst>
            <pc:docMk/>
            <pc:sldMasterMk cId="3245460852" sldId="2147483648"/>
            <ac:spMk id="6" creationId="{60B2F9A5-4AA8-9F01-E81E-BCFAD544EFE3}"/>
          </ac:spMkLst>
        </pc:spChg>
        <pc:spChg chg="add mod">
          <ac:chgData name="Haruna Asai" userId="09f19cbb-b4f7-47d0-aa90-bfaaa1f35edf" providerId="ADAL" clId="{F93436C0-FA8B-4212-92BB-8C6801C2248D}" dt="2022-08-10T07:21:24.075" v="560" actId="1076"/>
          <ac:spMkLst>
            <pc:docMk/>
            <pc:sldMasterMk cId="3245460852" sldId="2147483648"/>
            <ac:spMk id="8" creationId="{B3A744C8-2029-312B-A700-DEBD247AF261}"/>
          </ac:spMkLst>
        </pc:spChg>
        <pc:spChg chg="add mod">
          <ac:chgData name="Haruna Asai" userId="09f19cbb-b4f7-47d0-aa90-bfaaa1f35edf" providerId="ADAL" clId="{F93436C0-FA8B-4212-92BB-8C6801C2248D}" dt="2022-08-10T01:49:16.173" v="469" actId="108"/>
          <ac:spMkLst>
            <pc:docMk/>
            <pc:sldMasterMk cId="3245460852" sldId="2147483648"/>
            <ac:spMk id="9" creationId="{5DF172D7-5DD4-3BD3-1E0C-12C2628D7A0C}"/>
          </ac:spMkLst>
        </pc:spChg>
        <pc:spChg chg="del mod">
          <ac:chgData name="Haruna Asai" userId="09f19cbb-b4f7-47d0-aa90-bfaaa1f35edf" providerId="ADAL" clId="{F93436C0-FA8B-4212-92BB-8C6801C2248D}" dt="2022-08-10T01:39:50.385" v="353" actId="21"/>
          <ac:spMkLst>
            <pc:docMk/>
            <pc:sldMasterMk cId="3245460852" sldId="2147483648"/>
            <ac:spMk id="12" creationId="{7A39B0BB-1103-C016-E649-CE31B46663F5}"/>
          </ac:spMkLst>
        </pc:spChg>
        <pc:sldLayoutChg chg="addSp delSp modSp mod">
          <pc:chgData name="Haruna Asai" userId="09f19cbb-b4f7-47d0-aa90-bfaaa1f35edf" providerId="ADAL" clId="{F93436C0-FA8B-4212-92BB-8C6801C2248D}" dt="2022-08-10T07:22:06.662" v="568" actId="1076"/>
          <pc:sldLayoutMkLst>
            <pc:docMk/>
            <pc:sldMasterMk cId="3245460852" sldId="2147483648"/>
            <pc:sldLayoutMk cId="4096257782" sldId="2147483649"/>
          </pc:sldLayoutMkLst>
          <pc:spChg chg="mod">
            <ac:chgData name="Haruna Asai" userId="09f19cbb-b4f7-47d0-aa90-bfaaa1f35edf" providerId="ADAL" clId="{F93436C0-FA8B-4212-92BB-8C6801C2248D}" dt="2022-08-10T00:27:21.171" v="55" actId="3064"/>
            <ac:spMkLst>
              <pc:docMk/>
              <pc:sldMasterMk cId="3245460852" sldId="2147483648"/>
              <pc:sldLayoutMk cId="4096257782" sldId="2147483649"/>
              <ac:spMk id="2" creationId="{4B4024F7-5E64-F4ED-17D5-0E298E3594D8}"/>
            </ac:spMkLst>
          </pc:spChg>
          <pc:spChg chg="mod">
            <ac:chgData name="Haruna Asai" userId="09f19cbb-b4f7-47d0-aa90-bfaaa1f35edf" providerId="ADAL" clId="{F93436C0-FA8B-4212-92BB-8C6801C2248D}" dt="2022-08-10T00:27:10.003" v="46" actId="3064"/>
            <ac:spMkLst>
              <pc:docMk/>
              <pc:sldMasterMk cId="3245460852" sldId="2147483648"/>
              <pc:sldLayoutMk cId="4096257782" sldId="2147483649"/>
              <ac:spMk id="3" creationId="{91687FD0-7B57-B679-AD23-DA9FFCC31373}"/>
            </ac:spMkLst>
          </pc:spChg>
          <pc:spChg chg="add del mod">
            <ac:chgData name="Haruna Asai" userId="09f19cbb-b4f7-47d0-aa90-bfaaa1f35edf" providerId="ADAL" clId="{F93436C0-FA8B-4212-92BB-8C6801C2248D}" dt="2022-08-10T00:33:38.579" v="170" actId="478"/>
            <ac:spMkLst>
              <pc:docMk/>
              <pc:sldMasterMk cId="3245460852" sldId="2147483648"/>
              <pc:sldLayoutMk cId="4096257782" sldId="2147483649"/>
              <ac:spMk id="4" creationId="{65083C5E-DAD5-5982-717E-A381FD0B8855}"/>
            </ac:spMkLst>
          </pc:spChg>
          <pc:spChg chg="add del mod">
            <ac:chgData name="Haruna Asai" userId="09f19cbb-b4f7-47d0-aa90-bfaaa1f35edf" providerId="ADAL" clId="{F93436C0-FA8B-4212-92BB-8C6801C2248D}" dt="2022-08-10T01:39:54.348" v="354" actId="478"/>
            <ac:spMkLst>
              <pc:docMk/>
              <pc:sldMasterMk cId="3245460852" sldId="2147483648"/>
              <pc:sldLayoutMk cId="4096257782" sldId="2147483649"/>
              <ac:spMk id="4" creationId="{6F8375B3-638C-329E-E15D-C8868E0170F1}"/>
            </ac:spMkLst>
          </pc:spChg>
          <pc:spChg chg="add mod">
            <ac:chgData name="Haruna Asai" userId="09f19cbb-b4f7-47d0-aa90-bfaaa1f35edf" providerId="ADAL" clId="{F93436C0-FA8B-4212-92BB-8C6801C2248D}" dt="2022-08-10T01:40:11.983" v="358" actId="1076"/>
            <ac:spMkLst>
              <pc:docMk/>
              <pc:sldMasterMk cId="3245460852" sldId="2147483648"/>
              <pc:sldLayoutMk cId="4096257782" sldId="2147483649"/>
              <ac:spMk id="5" creationId="{01771978-21A5-67D9-6B03-75BD4183D0AF}"/>
            </ac:spMkLst>
          </pc:spChg>
          <pc:spChg chg="add del mod">
            <ac:chgData name="Haruna Asai" userId="09f19cbb-b4f7-47d0-aa90-bfaaa1f35edf" providerId="ADAL" clId="{F93436C0-FA8B-4212-92BB-8C6801C2248D}" dt="2022-08-10T00:33:53.455" v="175" actId="478"/>
            <ac:spMkLst>
              <pc:docMk/>
              <pc:sldMasterMk cId="3245460852" sldId="2147483648"/>
              <pc:sldLayoutMk cId="4096257782" sldId="2147483649"/>
              <ac:spMk id="5" creationId="{AC91DE62-186A-79EF-36D4-6B5636CACDB8}"/>
            </ac:spMkLst>
          </pc:spChg>
          <pc:spChg chg="add del">
            <ac:chgData name="Haruna Asai" userId="09f19cbb-b4f7-47d0-aa90-bfaaa1f35edf" providerId="ADAL" clId="{F93436C0-FA8B-4212-92BB-8C6801C2248D}" dt="2022-08-10T00:31:36.204" v="164" actId="11529"/>
            <ac:spMkLst>
              <pc:docMk/>
              <pc:sldMasterMk cId="3245460852" sldId="2147483648"/>
              <pc:sldLayoutMk cId="4096257782" sldId="2147483649"/>
              <ac:spMk id="6" creationId="{334059FB-C8E3-5C5B-C31C-43DF96A60097}"/>
            </ac:spMkLst>
          </pc:spChg>
          <pc:spChg chg="add del mod">
            <ac:chgData name="Haruna Asai" userId="09f19cbb-b4f7-47d0-aa90-bfaaa1f35edf" providerId="ADAL" clId="{F93436C0-FA8B-4212-92BB-8C6801C2248D}" dt="2022-08-10T01:45:26.737" v="444" actId="478"/>
            <ac:spMkLst>
              <pc:docMk/>
              <pc:sldMasterMk cId="3245460852" sldId="2147483648"/>
              <pc:sldLayoutMk cId="4096257782" sldId="2147483649"/>
              <ac:spMk id="6" creationId="{ABBB279B-6FC4-87B3-8BB7-4810F1B55CD8}"/>
            </ac:spMkLst>
          </pc:spChg>
          <pc:spChg chg="add del mod">
            <ac:chgData name="Haruna Asai" userId="09f19cbb-b4f7-47d0-aa90-bfaaa1f35edf" providerId="ADAL" clId="{F93436C0-FA8B-4212-92BB-8C6801C2248D}" dt="2022-08-10T00:31:36.204" v="164" actId="11529"/>
            <ac:spMkLst>
              <pc:docMk/>
              <pc:sldMasterMk cId="3245460852" sldId="2147483648"/>
              <pc:sldLayoutMk cId="4096257782" sldId="2147483649"/>
              <ac:spMk id="7" creationId="{474A5532-5266-D845-A59A-88139B6EB8F0}"/>
            </ac:spMkLst>
          </pc:spChg>
          <pc:spChg chg="add del">
            <ac:chgData name="Haruna Asai" userId="09f19cbb-b4f7-47d0-aa90-bfaaa1f35edf" providerId="ADAL" clId="{F93436C0-FA8B-4212-92BB-8C6801C2248D}" dt="2022-08-10T00:33:15.415" v="165" actId="11529"/>
            <ac:spMkLst>
              <pc:docMk/>
              <pc:sldMasterMk cId="3245460852" sldId="2147483648"/>
              <pc:sldLayoutMk cId="4096257782" sldId="2147483649"/>
              <ac:spMk id="8" creationId="{EB13EA11-0A20-0CCD-2E5F-C488EC71E265}"/>
            </ac:spMkLst>
          </pc:spChg>
          <pc:spChg chg="add mod">
            <ac:chgData name="Haruna Asai" userId="09f19cbb-b4f7-47d0-aa90-bfaaa1f35edf" providerId="ADAL" clId="{F93436C0-FA8B-4212-92BB-8C6801C2248D}" dt="2022-08-10T07:22:03.578" v="567" actId="1076"/>
            <ac:spMkLst>
              <pc:docMk/>
              <pc:sldMasterMk cId="3245460852" sldId="2147483648"/>
              <pc:sldLayoutMk cId="4096257782" sldId="2147483649"/>
              <ac:spMk id="9" creationId="{306A8ECC-2141-72EE-734A-7980D39C755A}"/>
            </ac:spMkLst>
          </pc:spChg>
          <pc:spChg chg="add mod">
            <ac:chgData name="Haruna Asai" userId="09f19cbb-b4f7-47d0-aa90-bfaaa1f35edf" providerId="ADAL" clId="{F93436C0-FA8B-4212-92BB-8C6801C2248D}" dt="2022-08-10T07:22:06.662" v="568" actId="1076"/>
            <ac:spMkLst>
              <pc:docMk/>
              <pc:sldMasterMk cId="3245460852" sldId="2147483648"/>
              <pc:sldLayoutMk cId="4096257782" sldId="2147483649"/>
              <ac:spMk id="10" creationId="{14688761-F4D7-01CC-B3E9-04F6C4EF30AB}"/>
            </ac:spMkLst>
          </pc:spChg>
          <pc:spChg chg="mod">
            <ac:chgData name="Haruna Asai" userId="09f19cbb-b4f7-47d0-aa90-bfaaa1f35edf" providerId="ADAL" clId="{F93436C0-FA8B-4212-92BB-8C6801C2248D}" dt="2022-08-10T07:21:09.568" v="559" actId="1076"/>
            <ac:spMkLst>
              <pc:docMk/>
              <pc:sldMasterMk cId="3245460852" sldId="2147483648"/>
              <pc:sldLayoutMk cId="4096257782" sldId="2147483649"/>
              <ac:spMk id="12" creationId="{7FBF3734-1C14-686C-2281-EA2464210D46}"/>
            </ac:spMkLst>
          </pc:spChg>
          <pc:spChg chg="del">
            <ac:chgData name="Haruna Asai" userId="09f19cbb-b4f7-47d0-aa90-bfaaa1f35edf" providerId="ADAL" clId="{F93436C0-FA8B-4212-92BB-8C6801C2248D}" dt="2022-08-10T01:39:54.348" v="354" actId="478"/>
            <ac:spMkLst>
              <pc:docMk/>
              <pc:sldMasterMk cId="3245460852" sldId="2147483648"/>
              <pc:sldLayoutMk cId="4096257782" sldId="2147483649"/>
              <ac:spMk id="18" creationId="{E370CCBA-CF3B-EB88-DD68-3A508BEC0B84}"/>
            </ac:spMkLst>
          </pc:spChg>
        </pc:sldLayoutChg>
        <pc:sldLayoutChg chg="addSp delSp modSp mod">
          <pc:chgData name="Haruna Asai" userId="09f19cbb-b4f7-47d0-aa90-bfaaa1f35edf" providerId="ADAL" clId="{F93436C0-FA8B-4212-92BB-8C6801C2248D}" dt="2022-08-10T07:24:08.234" v="596" actId="3064"/>
          <pc:sldLayoutMkLst>
            <pc:docMk/>
            <pc:sldMasterMk cId="3245460852" sldId="2147483648"/>
            <pc:sldLayoutMk cId="3755306706" sldId="2147483650"/>
          </pc:sldLayoutMkLst>
          <pc:spChg chg="add mod">
            <ac:chgData name="Haruna Asai" userId="09f19cbb-b4f7-47d0-aa90-bfaaa1f35edf" providerId="ADAL" clId="{F93436C0-FA8B-4212-92BB-8C6801C2248D}" dt="2022-08-10T01:40:34.486" v="362"/>
            <ac:spMkLst>
              <pc:docMk/>
              <pc:sldMasterMk cId="3245460852" sldId="2147483648"/>
              <pc:sldLayoutMk cId="3755306706" sldId="2147483650"/>
              <ac:spMk id="2" creationId="{431B7EB7-B146-645D-50B3-2F1116BF74FE}"/>
            </ac:spMkLst>
          </pc:spChg>
          <pc:spChg chg="add del">
            <ac:chgData name="Haruna Asai" userId="09f19cbb-b4f7-47d0-aa90-bfaaa1f35edf" providerId="ADAL" clId="{F93436C0-FA8B-4212-92BB-8C6801C2248D}" dt="2022-08-10T00:37:23.651" v="193" actId="11529"/>
            <ac:spMkLst>
              <pc:docMk/>
              <pc:sldMasterMk cId="3245460852" sldId="2147483648"/>
              <pc:sldLayoutMk cId="3755306706" sldId="2147483650"/>
              <ac:spMk id="2" creationId="{F07C3264-BD56-1970-41ED-9740626A0231}"/>
            </ac:spMkLst>
          </pc:spChg>
          <pc:spChg chg="mod">
            <ac:chgData name="Haruna Asai" userId="09f19cbb-b4f7-47d0-aa90-bfaaa1f35edf" providerId="ADAL" clId="{F93436C0-FA8B-4212-92BB-8C6801C2248D}" dt="2022-08-10T07:22:56.278" v="574" actId="14100"/>
            <ac:spMkLst>
              <pc:docMk/>
              <pc:sldMasterMk cId="3245460852" sldId="2147483648"/>
              <pc:sldLayoutMk cId="3755306706" sldId="2147483650"/>
              <ac:spMk id="3" creationId="{E440BD11-8086-1E80-1BE5-F0FEBA122ACF}"/>
            </ac:spMkLst>
          </pc:spChg>
          <pc:spChg chg="add mod">
            <ac:chgData name="Haruna Asai" userId="09f19cbb-b4f7-47d0-aa90-bfaaa1f35edf" providerId="ADAL" clId="{F93436C0-FA8B-4212-92BB-8C6801C2248D}" dt="2022-08-10T07:23:12.567" v="577" actId="1076"/>
            <ac:spMkLst>
              <pc:docMk/>
              <pc:sldMasterMk cId="3245460852" sldId="2147483648"/>
              <pc:sldLayoutMk cId="3755306706" sldId="2147483650"/>
              <ac:spMk id="4" creationId="{8A55B6B1-5516-1A5D-2E03-32DF38AEB245}"/>
            </ac:spMkLst>
          </pc:spChg>
          <pc:spChg chg="add del mod">
            <ac:chgData name="Haruna Asai" userId="09f19cbb-b4f7-47d0-aa90-bfaaa1f35edf" providerId="ADAL" clId="{F93436C0-FA8B-4212-92BB-8C6801C2248D}" dt="2022-08-10T01:45:38.511" v="445" actId="478"/>
            <ac:spMkLst>
              <pc:docMk/>
              <pc:sldMasterMk cId="3245460852" sldId="2147483648"/>
              <pc:sldLayoutMk cId="3755306706" sldId="2147483650"/>
              <ac:spMk id="5" creationId="{8F1FF63F-E69F-91AD-784A-9ADFC57502A4}"/>
            </ac:spMkLst>
          </pc:spChg>
          <pc:spChg chg="add del mod">
            <ac:chgData name="Haruna Asai" userId="09f19cbb-b4f7-47d0-aa90-bfaaa1f35edf" providerId="ADAL" clId="{F93436C0-FA8B-4212-92BB-8C6801C2248D}" dt="2022-08-10T01:51:04.328" v="523" actId="478"/>
            <ac:spMkLst>
              <pc:docMk/>
              <pc:sldMasterMk cId="3245460852" sldId="2147483648"/>
              <pc:sldLayoutMk cId="3755306706" sldId="2147483650"/>
              <ac:spMk id="6" creationId="{BC48C535-4A38-2E08-CE9C-71BEA1BA222D}"/>
            </ac:spMkLst>
          </pc:spChg>
          <pc:spChg chg="mod">
            <ac:chgData name="Haruna Asai" userId="09f19cbb-b4f7-47d0-aa90-bfaaa1f35edf" providerId="ADAL" clId="{F93436C0-FA8B-4212-92BB-8C6801C2248D}" dt="2022-08-10T07:24:08.234" v="596" actId="3064"/>
            <ac:spMkLst>
              <pc:docMk/>
              <pc:sldMasterMk cId="3245460852" sldId="2147483648"/>
              <pc:sldLayoutMk cId="3755306706" sldId="2147483650"/>
              <ac:spMk id="7" creationId="{98040AA4-F666-7D7B-B338-212D12174CB6}"/>
            </ac:spMkLst>
          </pc:spChg>
          <pc:spChg chg="del">
            <ac:chgData name="Haruna Asai" userId="09f19cbb-b4f7-47d0-aa90-bfaaa1f35edf" providerId="ADAL" clId="{F93436C0-FA8B-4212-92BB-8C6801C2248D}" dt="2022-08-10T01:40:27.783" v="360" actId="478"/>
            <ac:spMkLst>
              <pc:docMk/>
              <pc:sldMasterMk cId="3245460852" sldId="2147483648"/>
              <pc:sldLayoutMk cId="3755306706" sldId="2147483650"/>
              <ac:spMk id="15" creationId="{8BBB579B-FC22-BADE-167B-F7F537F1C028}"/>
            </ac:spMkLst>
          </pc:spChg>
        </pc:sldLayoutChg>
        <pc:sldLayoutChg chg="addSp delSp modSp mod">
          <pc:chgData name="Haruna Asai" userId="09f19cbb-b4f7-47d0-aa90-bfaaa1f35edf" providerId="ADAL" clId="{F93436C0-FA8B-4212-92BB-8C6801C2248D}" dt="2022-08-10T07:24:15.709" v="597" actId="3064"/>
          <pc:sldLayoutMkLst>
            <pc:docMk/>
            <pc:sldMasterMk cId="3245460852" sldId="2147483648"/>
            <pc:sldLayoutMk cId="2706155518" sldId="2147483651"/>
          </pc:sldLayoutMkLst>
          <pc:spChg chg="mod">
            <ac:chgData name="Haruna Asai" userId="09f19cbb-b4f7-47d0-aa90-bfaaa1f35edf" providerId="ADAL" clId="{F93436C0-FA8B-4212-92BB-8C6801C2248D}" dt="2022-08-10T07:24:15.709" v="597" actId="3064"/>
            <ac:spMkLst>
              <pc:docMk/>
              <pc:sldMasterMk cId="3245460852" sldId="2147483648"/>
              <pc:sldLayoutMk cId="2706155518" sldId="2147483651"/>
              <ac:spMk id="2" creationId="{A4278710-FC1E-2989-5D93-0793F13A3B85}"/>
            </ac:spMkLst>
          </pc:spChg>
          <pc:spChg chg="mod">
            <ac:chgData name="Haruna Asai" userId="09f19cbb-b4f7-47d0-aa90-bfaaa1f35edf" providerId="ADAL" clId="{F93436C0-FA8B-4212-92BB-8C6801C2248D}" dt="2022-08-10T07:22:36.358" v="571" actId="14100"/>
            <ac:spMkLst>
              <pc:docMk/>
              <pc:sldMasterMk cId="3245460852" sldId="2147483648"/>
              <pc:sldLayoutMk cId="2706155518" sldId="2147483651"/>
              <ac:spMk id="3" creationId="{C6733BD3-3EE1-164E-ADCD-853F06239ED7}"/>
            </ac:spMkLst>
          </pc:spChg>
          <pc:spChg chg="add mod">
            <ac:chgData name="Haruna Asai" userId="09f19cbb-b4f7-47d0-aa90-bfaaa1f35edf" providerId="ADAL" clId="{F93436C0-FA8B-4212-92BB-8C6801C2248D}" dt="2022-08-10T01:40:35.803" v="363"/>
            <ac:spMkLst>
              <pc:docMk/>
              <pc:sldMasterMk cId="3245460852" sldId="2147483648"/>
              <pc:sldLayoutMk cId="2706155518" sldId="2147483651"/>
              <ac:spMk id="4" creationId="{A1CC3966-9130-EE4B-D9B5-54A0042FBAD6}"/>
            </ac:spMkLst>
          </pc:spChg>
          <pc:spChg chg="add del mod">
            <ac:chgData name="Haruna Asai" userId="09f19cbb-b4f7-47d0-aa90-bfaaa1f35edf" providerId="ADAL" clId="{F93436C0-FA8B-4212-92BB-8C6801C2248D}" dt="2022-08-10T01:45:41.664" v="446" actId="478"/>
            <ac:spMkLst>
              <pc:docMk/>
              <pc:sldMasterMk cId="3245460852" sldId="2147483648"/>
              <pc:sldLayoutMk cId="2706155518" sldId="2147483651"/>
              <ac:spMk id="5" creationId="{7634328F-1576-24D2-AC26-33C53E5F58E4}"/>
            </ac:spMkLst>
          </pc:spChg>
          <pc:spChg chg="add del mod">
            <ac:chgData name="Haruna Asai" userId="09f19cbb-b4f7-47d0-aa90-bfaaa1f35edf" providerId="ADAL" clId="{F93436C0-FA8B-4212-92BB-8C6801C2248D}" dt="2022-08-10T01:44:28.816" v="430" actId="478"/>
            <ac:spMkLst>
              <pc:docMk/>
              <pc:sldMasterMk cId="3245460852" sldId="2147483648"/>
              <pc:sldLayoutMk cId="2706155518" sldId="2147483651"/>
              <ac:spMk id="6" creationId="{27E5A617-BE51-E032-8C4F-732848B00B31}"/>
            </ac:spMkLst>
          </pc:spChg>
          <pc:spChg chg="del">
            <ac:chgData name="Haruna Asai" userId="09f19cbb-b4f7-47d0-aa90-bfaaa1f35edf" providerId="ADAL" clId="{F93436C0-FA8B-4212-92BB-8C6801C2248D}" dt="2022-08-10T01:40:30.104" v="361" actId="478"/>
            <ac:spMkLst>
              <pc:docMk/>
              <pc:sldMasterMk cId="3245460852" sldId="2147483648"/>
              <pc:sldLayoutMk cId="2706155518" sldId="2147483651"/>
              <ac:spMk id="8" creationId="{E7B5757E-8863-45CB-F5A5-0AFAEE4A6AC0}"/>
            </ac:spMkLst>
          </pc:spChg>
        </pc:sldLayoutChg>
      </pc:sldMasterChg>
    </pc:docChg>
  </pc:docChgLst>
  <pc:docChgLst>
    <pc:chgData name="Haruna Asai" userId="09f19cbb-b4f7-47d0-aa90-bfaaa1f35edf" providerId="ADAL" clId="{1C2DF081-3251-4592-ADDE-DBA1C3445447}"/>
    <pc:docChg chg="undo redo custSel addSld delSld modSld sldOrd modMainMaster">
      <pc:chgData name="Haruna Asai" userId="09f19cbb-b4f7-47d0-aa90-bfaaa1f35edf" providerId="ADAL" clId="{1C2DF081-3251-4592-ADDE-DBA1C3445447}" dt="2022-08-15T06:05:42.921" v="6653" actId="478"/>
      <pc:docMkLst>
        <pc:docMk/>
      </pc:docMkLst>
      <pc:sldChg chg="delSp modSp mod">
        <pc:chgData name="Haruna Asai" userId="09f19cbb-b4f7-47d0-aa90-bfaaa1f35edf" providerId="ADAL" clId="{1C2DF081-3251-4592-ADDE-DBA1C3445447}" dt="2022-08-15T05:27:39.179" v="6576" actId="20577"/>
        <pc:sldMkLst>
          <pc:docMk/>
          <pc:sldMk cId="3330324288" sldId="256"/>
        </pc:sldMkLst>
        <pc:spChg chg="mod">
          <ac:chgData name="Haruna Asai" userId="09f19cbb-b4f7-47d0-aa90-bfaaa1f35edf" providerId="ADAL" clId="{1C2DF081-3251-4592-ADDE-DBA1C3445447}" dt="2022-08-10T07:26:37.522" v="66" actId="20577"/>
          <ac:spMkLst>
            <pc:docMk/>
            <pc:sldMk cId="3330324288" sldId="256"/>
            <ac:spMk id="2" creationId="{C8ADFFE0-CAE0-C019-0455-642590A3E4B5}"/>
          </ac:spMkLst>
        </pc:spChg>
        <pc:spChg chg="mod">
          <ac:chgData name="Haruna Asai" userId="09f19cbb-b4f7-47d0-aa90-bfaaa1f35edf" providerId="ADAL" clId="{1C2DF081-3251-4592-ADDE-DBA1C3445447}" dt="2022-08-15T05:27:39.179" v="6576" actId="20577"/>
          <ac:spMkLst>
            <pc:docMk/>
            <pc:sldMk cId="3330324288" sldId="256"/>
            <ac:spMk id="3" creationId="{1DD53478-14A2-C37E-8F43-FEA6E09CD5AA}"/>
          </ac:spMkLst>
        </pc:spChg>
        <pc:spChg chg="del">
          <ac:chgData name="Haruna Asai" userId="09f19cbb-b4f7-47d0-aa90-bfaaa1f35edf" providerId="ADAL" clId="{1C2DF081-3251-4592-ADDE-DBA1C3445447}" dt="2022-08-10T07:48:18.174" v="224" actId="478"/>
          <ac:spMkLst>
            <pc:docMk/>
            <pc:sldMk cId="3330324288" sldId="256"/>
            <ac:spMk id="4" creationId="{2BA289BA-AB6B-0E5F-D4DB-EB1DD735F816}"/>
          </ac:spMkLst>
        </pc:spChg>
        <pc:spChg chg="del">
          <ac:chgData name="Haruna Asai" userId="09f19cbb-b4f7-47d0-aa90-bfaaa1f35edf" providerId="ADAL" clId="{1C2DF081-3251-4592-ADDE-DBA1C3445447}" dt="2022-08-10T07:48:20.607" v="225" actId="478"/>
          <ac:spMkLst>
            <pc:docMk/>
            <pc:sldMk cId="3330324288" sldId="256"/>
            <ac:spMk id="5" creationId="{F26DEA36-342F-F863-F23C-CB61AEB809AA}"/>
          </ac:spMkLst>
        </pc:spChg>
        <pc:spChg chg="mod">
          <ac:chgData name="Haruna Asai" userId="09f19cbb-b4f7-47d0-aa90-bfaaa1f35edf" providerId="ADAL" clId="{1C2DF081-3251-4592-ADDE-DBA1C3445447}" dt="2022-08-10T07:50:15.741" v="246" actId="122"/>
          <ac:spMkLst>
            <pc:docMk/>
            <pc:sldMk cId="3330324288" sldId="256"/>
            <ac:spMk id="6" creationId="{F4A6B78B-0762-F69D-9D77-966010A36791}"/>
          </ac:spMkLst>
        </pc:spChg>
      </pc:sldChg>
      <pc:sldChg chg="addSp delSp modSp mod">
        <pc:chgData name="Haruna Asai" userId="09f19cbb-b4f7-47d0-aa90-bfaaa1f35edf" providerId="ADAL" clId="{1C2DF081-3251-4592-ADDE-DBA1C3445447}" dt="2022-08-15T05:15:41.213" v="6360" actId="108"/>
        <pc:sldMkLst>
          <pc:docMk/>
          <pc:sldMk cId="3259081471" sldId="257"/>
        </pc:sldMkLst>
        <pc:spChg chg="del">
          <ac:chgData name="Haruna Asai" userId="09f19cbb-b4f7-47d0-aa90-bfaaa1f35edf" providerId="ADAL" clId="{1C2DF081-3251-4592-ADDE-DBA1C3445447}" dt="2022-08-10T07:26:59.744" v="86" actId="478"/>
          <ac:spMkLst>
            <pc:docMk/>
            <pc:sldMk cId="3259081471" sldId="257"/>
            <ac:spMk id="2" creationId="{74EC5D71-F3C1-4CF0-1D83-7E3C56274EA3}"/>
          </ac:spMkLst>
        </pc:spChg>
        <pc:spChg chg="add del mod">
          <ac:chgData name="Haruna Asai" userId="09f19cbb-b4f7-47d0-aa90-bfaaa1f35edf" providerId="ADAL" clId="{1C2DF081-3251-4592-ADDE-DBA1C3445447}" dt="2022-08-12T03:57:19.913" v="271" actId="478"/>
          <ac:spMkLst>
            <pc:docMk/>
            <pc:sldMk cId="3259081471" sldId="257"/>
            <ac:spMk id="2" creationId="{ED5CB63E-A96A-34EC-20BD-B361547CB04D}"/>
          </ac:spMkLst>
        </pc:spChg>
        <pc:spChg chg="mod">
          <ac:chgData name="Haruna Asai" userId="09f19cbb-b4f7-47d0-aa90-bfaaa1f35edf" providerId="ADAL" clId="{1C2DF081-3251-4592-ADDE-DBA1C3445447}" dt="2022-08-12T04:08:19.830" v="323" actId="404"/>
          <ac:spMkLst>
            <pc:docMk/>
            <pc:sldMk cId="3259081471" sldId="257"/>
            <ac:spMk id="3" creationId="{A6C9426A-9F57-54F6-9674-DF7B3FE73310}"/>
          </ac:spMkLst>
        </pc:spChg>
        <pc:spChg chg="add mod">
          <ac:chgData name="Haruna Asai" userId="09f19cbb-b4f7-47d0-aa90-bfaaa1f35edf" providerId="ADAL" clId="{1C2DF081-3251-4592-ADDE-DBA1C3445447}" dt="2022-08-15T00:51:41.980" v="3891" actId="1076"/>
          <ac:spMkLst>
            <pc:docMk/>
            <pc:sldMk cId="3259081471" sldId="257"/>
            <ac:spMk id="4" creationId="{17C9C207-276F-39F0-5983-6E5DFE96C116}"/>
          </ac:spMkLst>
        </pc:spChg>
        <pc:spChg chg="del">
          <ac:chgData name="Haruna Asai" userId="09f19cbb-b4f7-47d0-aa90-bfaaa1f35edf" providerId="ADAL" clId="{1C2DF081-3251-4592-ADDE-DBA1C3445447}" dt="2022-08-10T07:48:12.528" v="223" actId="478"/>
          <ac:spMkLst>
            <pc:docMk/>
            <pc:sldMk cId="3259081471" sldId="257"/>
            <ac:spMk id="4" creationId="{A8C24848-A9D1-BC99-F192-A5D970714269}"/>
          </ac:spMkLst>
        </pc:spChg>
        <pc:spChg chg="mod">
          <ac:chgData name="Haruna Asai" userId="09f19cbb-b4f7-47d0-aa90-bfaaa1f35edf" providerId="ADAL" clId="{1C2DF081-3251-4592-ADDE-DBA1C3445447}" dt="2022-08-10T07:51:02.067" v="249" actId="122"/>
          <ac:spMkLst>
            <pc:docMk/>
            <pc:sldMk cId="3259081471" sldId="257"/>
            <ac:spMk id="5" creationId="{11066483-C0DD-2FF1-30E2-05E578FD1A79}"/>
          </ac:spMkLst>
        </pc:spChg>
        <pc:spChg chg="add mod">
          <ac:chgData name="Haruna Asai" userId="09f19cbb-b4f7-47d0-aa90-bfaaa1f35edf" providerId="ADAL" clId="{1C2DF081-3251-4592-ADDE-DBA1C3445447}" dt="2022-08-15T00:51:41.980" v="3891" actId="1076"/>
          <ac:spMkLst>
            <pc:docMk/>
            <pc:sldMk cId="3259081471" sldId="257"/>
            <ac:spMk id="7" creationId="{8F98776C-2663-227C-BF21-6FCFD0111501}"/>
          </ac:spMkLst>
        </pc:spChg>
        <pc:spChg chg="add del mod">
          <ac:chgData name="Haruna Asai" userId="09f19cbb-b4f7-47d0-aa90-bfaaa1f35edf" providerId="ADAL" clId="{1C2DF081-3251-4592-ADDE-DBA1C3445447}" dt="2022-08-12T04:15:57.390" v="435" actId="478"/>
          <ac:spMkLst>
            <pc:docMk/>
            <pc:sldMk cId="3259081471" sldId="257"/>
            <ac:spMk id="8" creationId="{E7A63037-A03F-9B7B-7DAF-B2078C30AEBC}"/>
          </ac:spMkLst>
        </pc:spChg>
        <pc:spChg chg="add mod">
          <ac:chgData name="Haruna Asai" userId="09f19cbb-b4f7-47d0-aa90-bfaaa1f35edf" providerId="ADAL" clId="{1C2DF081-3251-4592-ADDE-DBA1C3445447}" dt="2022-08-15T01:06:16.193" v="3954" actId="1076"/>
          <ac:spMkLst>
            <pc:docMk/>
            <pc:sldMk cId="3259081471" sldId="257"/>
            <ac:spMk id="9" creationId="{B7716F3C-3AEC-093A-76F0-D78553E47AC2}"/>
          </ac:spMkLst>
        </pc:spChg>
        <pc:spChg chg="add mod">
          <ac:chgData name="Haruna Asai" userId="09f19cbb-b4f7-47d0-aa90-bfaaa1f35edf" providerId="ADAL" clId="{1C2DF081-3251-4592-ADDE-DBA1C3445447}" dt="2022-08-15T00:51:41.980" v="3891" actId="1076"/>
          <ac:spMkLst>
            <pc:docMk/>
            <pc:sldMk cId="3259081471" sldId="257"/>
            <ac:spMk id="10" creationId="{0796273D-6A77-E75A-1096-3F89BC41827D}"/>
          </ac:spMkLst>
        </pc:spChg>
        <pc:spChg chg="add mod">
          <ac:chgData name="Haruna Asai" userId="09f19cbb-b4f7-47d0-aa90-bfaaa1f35edf" providerId="ADAL" clId="{1C2DF081-3251-4592-ADDE-DBA1C3445447}" dt="2022-08-15T05:15:41.213" v="6360" actId="108"/>
          <ac:spMkLst>
            <pc:docMk/>
            <pc:sldMk cId="3259081471" sldId="257"/>
            <ac:spMk id="11" creationId="{DC201D00-070D-FCEC-EE64-F4217C365D53}"/>
          </ac:spMkLst>
        </pc:spChg>
        <pc:spChg chg="add mod">
          <ac:chgData name="Haruna Asai" userId="09f19cbb-b4f7-47d0-aa90-bfaaa1f35edf" providerId="ADAL" clId="{1C2DF081-3251-4592-ADDE-DBA1C3445447}" dt="2022-08-15T00:51:41.980" v="3891" actId="1076"/>
          <ac:spMkLst>
            <pc:docMk/>
            <pc:sldMk cId="3259081471" sldId="257"/>
            <ac:spMk id="12" creationId="{11DF219E-41D5-DC0A-06B7-2F2FAD621D2C}"/>
          </ac:spMkLst>
        </pc:spChg>
        <pc:spChg chg="add mod">
          <ac:chgData name="Haruna Asai" userId="09f19cbb-b4f7-47d0-aa90-bfaaa1f35edf" providerId="ADAL" clId="{1C2DF081-3251-4592-ADDE-DBA1C3445447}" dt="2022-08-15T00:51:41.980" v="3891" actId="1076"/>
          <ac:spMkLst>
            <pc:docMk/>
            <pc:sldMk cId="3259081471" sldId="257"/>
            <ac:spMk id="13" creationId="{9996EDD5-21D8-1718-D7E7-1BB0105EAB18}"/>
          </ac:spMkLst>
        </pc:spChg>
        <pc:spChg chg="add mod">
          <ac:chgData name="Haruna Asai" userId="09f19cbb-b4f7-47d0-aa90-bfaaa1f35edf" providerId="ADAL" clId="{1C2DF081-3251-4592-ADDE-DBA1C3445447}" dt="2022-08-15T00:51:41.980" v="3891" actId="1076"/>
          <ac:spMkLst>
            <pc:docMk/>
            <pc:sldMk cId="3259081471" sldId="257"/>
            <ac:spMk id="14" creationId="{0925E0BB-3154-C805-4D26-33F0AC3D2F6B}"/>
          </ac:spMkLst>
        </pc:spChg>
        <pc:spChg chg="add mod">
          <ac:chgData name="Haruna Asai" userId="09f19cbb-b4f7-47d0-aa90-bfaaa1f35edf" providerId="ADAL" clId="{1C2DF081-3251-4592-ADDE-DBA1C3445447}" dt="2022-08-15T00:51:41.980" v="3891" actId="1076"/>
          <ac:spMkLst>
            <pc:docMk/>
            <pc:sldMk cId="3259081471" sldId="257"/>
            <ac:spMk id="15" creationId="{8AC16290-5207-3936-4C86-50CF7B5B076E}"/>
          </ac:spMkLst>
        </pc:spChg>
        <pc:graphicFrameChg chg="add mod modGraphic">
          <ac:chgData name="Haruna Asai" userId="09f19cbb-b4f7-47d0-aa90-bfaaa1f35edf" providerId="ADAL" clId="{1C2DF081-3251-4592-ADDE-DBA1C3445447}" dt="2022-08-15T05:14:51.499" v="6349" actId="207"/>
          <ac:graphicFrameMkLst>
            <pc:docMk/>
            <pc:sldMk cId="3259081471" sldId="257"/>
            <ac:graphicFrameMk id="6" creationId="{DE9F0381-3336-2A59-94A3-29DE7B08F55C}"/>
          </ac:graphicFrameMkLst>
        </pc:graphicFrameChg>
      </pc:sldChg>
      <pc:sldChg chg="modSp del mod ord">
        <pc:chgData name="Haruna Asai" userId="09f19cbb-b4f7-47d0-aa90-bfaaa1f35edf" providerId="ADAL" clId="{1C2DF081-3251-4592-ADDE-DBA1C3445447}" dt="2022-08-15T04:35:34.103" v="5947" actId="47"/>
        <pc:sldMkLst>
          <pc:docMk/>
          <pc:sldMk cId="3591084948" sldId="258"/>
        </pc:sldMkLst>
        <pc:spChg chg="mod">
          <ac:chgData name="Haruna Asai" userId="09f19cbb-b4f7-47d0-aa90-bfaaa1f35edf" providerId="ADAL" clId="{1C2DF081-3251-4592-ADDE-DBA1C3445447}" dt="2022-08-12T08:18:21.824" v="3301" actId="20577"/>
          <ac:spMkLst>
            <pc:docMk/>
            <pc:sldMk cId="3591084948" sldId="258"/>
            <ac:spMk id="2" creationId="{3C3AF30D-948C-0E96-4637-AC627D28C53E}"/>
          </ac:spMkLst>
        </pc:spChg>
        <pc:spChg chg="mod">
          <ac:chgData name="Haruna Asai" userId="09f19cbb-b4f7-47d0-aa90-bfaaa1f35edf" providerId="ADAL" clId="{1C2DF081-3251-4592-ADDE-DBA1C3445447}" dt="2022-08-15T04:35:09.164" v="5946" actId="122"/>
          <ac:spMkLst>
            <pc:docMk/>
            <pc:sldMk cId="3591084948" sldId="258"/>
            <ac:spMk id="4" creationId="{4D8D578C-E6EC-CDD9-8042-6F3844D1B187}"/>
          </ac:spMkLst>
        </pc:spChg>
      </pc:sldChg>
      <pc:sldChg chg="add del ord">
        <pc:chgData name="Haruna Asai" userId="09f19cbb-b4f7-47d0-aa90-bfaaa1f35edf" providerId="ADAL" clId="{1C2DF081-3251-4592-ADDE-DBA1C3445447}" dt="2022-08-10T07:27:05.873" v="88" actId="47"/>
        <pc:sldMkLst>
          <pc:docMk/>
          <pc:sldMk cId="2200402691" sldId="260"/>
        </pc:sldMkLst>
      </pc:sldChg>
      <pc:sldChg chg="add del">
        <pc:chgData name="Haruna Asai" userId="09f19cbb-b4f7-47d0-aa90-bfaaa1f35edf" providerId="ADAL" clId="{1C2DF081-3251-4592-ADDE-DBA1C3445447}" dt="2022-08-15T04:36:41.070" v="5951" actId="47"/>
        <pc:sldMkLst>
          <pc:docMk/>
          <pc:sldMk cId="2990658859" sldId="338"/>
        </pc:sldMkLst>
      </pc:sldChg>
      <pc:sldChg chg="modSp add del mod">
        <pc:chgData name="Haruna Asai" userId="09f19cbb-b4f7-47d0-aa90-bfaaa1f35edf" providerId="ADAL" clId="{1C2DF081-3251-4592-ADDE-DBA1C3445447}" dt="2022-08-15T04:36:41.070" v="5951" actId="47"/>
        <pc:sldMkLst>
          <pc:docMk/>
          <pc:sldMk cId="203228071" sldId="348"/>
        </pc:sldMkLst>
        <pc:spChg chg="mod">
          <ac:chgData name="Haruna Asai" userId="09f19cbb-b4f7-47d0-aa90-bfaaa1f35edf" providerId="ADAL" clId="{1C2DF081-3251-4592-ADDE-DBA1C3445447}" dt="2022-08-12T07:56:07.940" v="2947" actId="207"/>
          <ac:spMkLst>
            <pc:docMk/>
            <pc:sldMk cId="203228071" sldId="348"/>
            <ac:spMk id="2" creationId="{75BFC545-D99E-42B3-834E-640448141523}"/>
          </ac:spMkLst>
        </pc:spChg>
      </pc:sldChg>
      <pc:sldChg chg="modSp add del mod">
        <pc:chgData name="Haruna Asai" userId="09f19cbb-b4f7-47d0-aa90-bfaaa1f35edf" providerId="ADAL" clId="{1C2DF081-3251-4592-ADDE-DBA1C3445447}" dt="2022-08-15T04:36:41.070" v="5951" actId="47"/>
        <pc:sldMkLst>
          <pc:docMk/>
          <pc:sldMk cId="1414090684" sldId="350"/>
        </pc:sldMkLst>
        <pc:spChg chg="mod">
          <ac:chgData name="Haruna Asai" userId="09f19cbb-b4f7-47d0-aa90-bfaaa1f35edf" providerId="ADAL" clId="{1C2DF081-3251-4592-ADDE-DBA1C3445447}" dt="2022-08-12T08:19:25.535" v="3328" actId="207"/>
          <ac:spMkLst>
            <pc:docMk/>
            <pc:sldMk cId="1414090684" sldId="350"/>
            <ac:spMk id="2" creationId="{33C62FB6-F8DA-4214-89E7-629641722C89}"/>
          </ac:spMkLst>
        </pc:spChg>
      </pc:sldChg>
      <pc:sldChg chg="add del">
        <pc:chgData name="Haruna Asai" userId="09f19cbb-b4f7-47d0-aa90-bfaaa1f35edf" providerId="ADAL" clId="{1C2DF081-3251-4592-ADDE-DBA1C3445447}" dt="2022-08-15T04:36:41.070" v="5951" actId="47"/>
        <pc:sldMkLst>
          <pc:docMk/>
          <pc:sldMk cId="1588713989" sldId="354"/>
        </pc:sldMkLst>
      </pc:sldChg>
      <pc:sldChg chg="modSp add del mod">
        <pc:chgData name="Haruna Asai" userId="09f19cbb-b4f7-47d0-aa90-bfaaa1f35edf" providerId="ADAL" clId="{1C2DF081-3251-4592-ADDE-DBA1C3445447}" dt="2022-08-15T04:36:41.070" v="5951" actId="47"/>
        <pc:sldMkLst>
          <pc:docMk/>
          <pc:sldMk cId="4235313945" sldId="355"/>
        </pc:sldMkLst>
        <pc:spChg chg="mod">
          <ac:chgData name="Haruna Asai" userId="09f19cbb-b4f7-47d0-aa90-bfaaa1f35edf" providerId="ADAL" clId="{1C2DF081-3251-4592-ADDE-DBA1C3445447}" dt="2022-08-15T01:21:15.906" v="4107" actId="207"/>
          <ac:spMkLst>
            <pc:docMk/>
            <pc:sldMk cId="4235313945" sldId="355"/>
            <ac:spMk id="2" creationId="{C5A4A0AC-0824-4E97-BD25-2AAE83DDCE40}"/>
          </ac:spMkLst>
        </pc:spChg>
      </pc:sldChg>
      <pc:sldChg chg="add del">
        <pc:chgData name="Haruna Asai" userId="09f19cbb-b4f7-47d0-aa90-bfaaa1f35edf" providerId="ADAL" clId="{1C2DF081-3251-4592-ADDE-DBA1C3445447}" dt="2022-08-15T04:36:41.070" v="5951" actId="47"/>
        <pc:sldMkLst>
          <pc:docMk/>
          <pc:sldMk cId="1901468268" sldId="356"/>
        </pc:sldMkLst>
      </pc:sldChg>
      <pc:sldChg chg="modSp add del mod">
        <pc:chgData name="Haruna Asai" userId="09f19cbb-b4f7-47d0-aa90-bfaaa1f35edf" providerId="ADAL" clId="{1C2DF081-3251-4592-ADDE-DBA1C3445447}" dt="2022-08-15T04:36:41.070" v="5951" actId="47"/>
        <pc:sldMkLst>
          <pc:docMk/>
          <pc:sldMk cId="491574986" sldId="357"/>
        </pc:sldMkLst>
        <pc:spChg chg="mod">
          <ac:chgData name="Haruna Asai" userId="09f19cbb-b4f7-47d0-aa90-bfaaa1f35edf" providerId="ADAL" clId="{1C2DF081-3251-4592-ADDE-DBA1C3445447}" dt="2022-08-12T05:19:10.703" v="873" actId="207"/>
          <ac:spMkLst>
            <pc:docMk/>
            <pc:sldMk cId="491574986" sldId="357"/>
            <ac:spMk id="2" creationId="{3E982E04-5A29-5F40-A8B7-3EBE33BC38FC}"/>
          </ac:spMkLst>
        </pc:spChg>
      </pc:sldChg>
      <pc:sldChg chg="add del">
        <pc:chgData name="Haruna Asai" userId="09f19cbb-b4f7-47d0-aa90-bfaaa1f35edf" providerId="ADAL" clId="{1C2DF081-3251-4592-ADDE-DBA1C3445447}" dt="2022-08-15T04:36:41.070" v="5951" actId="47"/>
        <pc:sldMkLst>
          <pc:docMk/>
          <pc:sldMk cId="527365451" sldId="358"/>
        </pc:sldMkLst>
      </pc:sldChg>
      <pc:sldChg chg="modSp add del mod">
        <pc:chgData name="Haruna Asai" userId="09f19cbb-b4f7-47d0-aa90-bfaaa1f35edf" providerId="ADAL" clId="{1C2DF081-3251-4592-ADDE-DBA1C3445447}" dt="2022-08-15T04:36:41.070" v="5951" actId="47"/>
        <pc:sldMkLst>
          <pc:docMk/>
          <pc:sldMk cId="3198456067" sldId="359"/>
        </pc:sldMkLst>
        <pc:spChg chg="mod">
          <ac:chgData name="Haruna Asai" userId="09f19cbb-b4f7-47d0-aa90-bfaaa1f35edf" providerId="ADAL" clId="{1C2DF081-3251-4592-ADDE-DBA1C3445447}" dt="2022-08-15T01:35:40.415" v="4376" actId="207"/>
          <ac:spMkLst>
            <pc:docMk/>
            <pc:sldMk cId="3198456067" sldId="359"/>
            <ac:spMk id="2" creationId="{01CD9BA7-70C8-4526-B925-415195376331}"/>
          </ac:spMkLst>
        </pc:spChg>
      </pc:sldChg>
      <pc:sldChg chg="modSp add del mod">
        <pc:chgData name="Haruna Asai" userId="09f19cbb-b4f7-47d0-aa90-bfaaa1f35edf" providerId="ADAL" clId="{1C2DF081-3251-4592-ADDE-DBA1C3445447}" dt="2022-08-15T04:36:41.070" v="5951" actId="47"/>
        <pc:sldMkLst>
          <pc:docMk/>
          <pc:sldMk cId="4279449435" sldId="360"/>
        </pc:sldMkLst>
        <pc:spChg chg="mod">
          <ac:chgData name="Haruna Asai" userId="09f19cbb-b4f7-47d0-aa90-bfaaa1f35edf" providerId="ADAL" clId="{1C2DF081-3251-4592-ADDE-DBA1C3445447}" dt="2022-08-15T01:42:27.393" v="4487" actId="207"/>
          <ac:spMkLst>
            <pc:docMk/>
            <pc:sldMk cId="4279449435" sldId="360"/>
            <ac:spMk id="2" creationId="{01CD9BA7-70C8-4526-B925-415195376331}"/>
          </ac:spMkLst>
        </pc:spChg>
      </pc:sldChg>
      <pc:sldChg chg="add del">
        <pc:chgData name="Haruna Asai" userId="09f19cbb-b4f7-47d0-aa90-bfaaa1f35edf" providerId="ADAL" clId="{1C2DF081-3251-4592-ADDE-DBA1C3445447}" dt="2022-08-15T04:36:41.070" v="5951" actId="47"/>
        <pc:sldMkLst>
          <pc:docMk/>
          <pc:sldMk cId="2965594087" sldId="361"/>
        </pc:sldMkLst>
      </pc:sldChg>
      <pc:sldChg chg="add del">
        <pc:chgData name="Haruna Asai" userId="09f19cbb-b4f7-47d0-aa90-bfaaa1f35edf" providerId="ADAL" clId="{1C2DF081-3251-4592-ADDE-DBA1C3445447}" dt="2022-08-15T04:36:41.070" v="5951" actId="47"/>
        <pc:sldMkLst>
          <pc:docMk/>
          <pc:sldMk cId="4007004463" sldId="362"/>
        </pc:sldMkLst>
      </pc:sldChg>
      <pc:sldChg chg="add del">
        <pc:chgData name="Haruna Asai" userId="09f19cbb-b4f7-47d0-aa90-bfaaa1f35edf" providerId="ADAL" clId="{1C2DF081-3251-4592-ADDE-DBA1C3445447}" dt="2022-08-15T04:36:41.070" v="5951" actId="47"/>
        <pc:sldMkLst>
          <pc:docMk/>
          <pc:sldMk cId="2437941673" sldId="363"/>
        </pc:sldMkLst>
      </pc:sldChg>
      <pc:sldChg chg="add del">
        <pc:chgData name="Haruna Asai" userId="09f19cbb-b4f7-47d0-aa90-bfaaa1f35edf" providerId="ADAL" clId="{1C2DF081-3251-4592-ADDE-DBA1C3445447}" dt="2022-08-15T04:36:41.070" v="5951" actId="47"/>
        <pc:sldMkLst>
          <pc:docMk/>
          <pc:sldMk cId="1792926822" sldId="364"/>
        </pc:sldMkLst>
      </pc:sldChg>
      <pc:sldChg chg="add del">
        <pc:chgData name="Haruna Asai" userId="09f19cbb-b4f7-47d0-aa90-bfaaa1f35edf" providerId="ADAL" clId="{1C2DF081-3251-4592-ADDE-DBA1C3445447}" dt="2022-08-15T04:36:41.070" v="5951" actId="47"/>
        <pc:sldMkLst>
          <pc:docMk/>
          <pc:sldMk cId="653671601" sldId="365"/>
        </pc:sldMkLst>
      </pc:sldChg>
      <pc:sldChg chg="addSp delSp modSp add mod ord">
        <pc:chgData name="Haruna Asai" userId="09f19cbb-b4f7-47d0-aa90-bfaaa1f35edf" providerId="ADAL" clId="{1C2DF081-3251-4592-ADDE-DBA1C3445447}" dt="2022-08-15T06:02:04.920" v="6577" actId="404"/>
        <pc:sldMkLst>
          <pc:docMk/>
          <pc:sldMk cId="1398155823" sldId="367"/>
        </pc:sldMkLst>
        <pc:spChg chg="mod">
          <ac:chgData name="Haruna Asai" userId="09f19cbb-b4f7-47d0-aa90-bfaaa1f35edf" providerId="ADAL" clId="{1C2DF081-3251-4592-ADDE-DBA1C3445447}" dt="2022-08-12T05:01:24.022" v="650" actId="1076"/>
          <ac:spMkLst>
            <pc:docMk/>
            <pc:sldMk cId="1398155823" sldId="367"/>
            <ac:spMk id="3" creationId="{0B0F890C-23BA-052F-8A0B-DD7DCBB23C26}"/>
          </ac:spMkLst>
        </pc:spChg>
        <pc:spChg chg="add del mod">
          <ac:chgData name="Haruna Asai" userId="09f19cbb-b4f7-47d0-aa90-bfaaa1f35edf" providerId="ADAL" clId="{1C2DF081-3251-4592-ADDE-DBA1C3445447}" dt="2022-08-12T04:54:10.471" v="517" actId="22"/>
          <ac:spMkLst>
            <pc:docMk/>
            <pc:sldMk cId="1398155823" sldId="367"/>
            <ac:spMk id="4" creationId="{D61B2012-1B38-A48D-E71A-A9E25E60422D}"/>
          </ac:spMkLst>
        </pc:spChg>
        <pc:spChg chg="add del mod">
          <ac:chgData name="Haruna Asai" userId="09f19cbb-b4f7-47d0-aa90-bfaaa1f35edf" providerId="ADAL" clId="{1C2DF081-3251-4592-ADDE-DBA1C3445447}" dt="2022-08-12T05:18:26.260" v="871" actId="122"/>
          <ac:spMkLst>
            <pc:docMk/>
            <pc:sldMk cId="1398155823" sldId="367"/>
            <ac:spMk id="5" creationId="{18AA4733-11ED-579B-4BF5-1B437ABAA4FE}"/>
          </ac:spMkLst>
        </pc:spChg>
        <pc:spChg chg="mod">
          <ac:chgData name="Haruna Asai" userId="09f19cbb-b4f7-47d0-aa90-bfaaa1f35edf" providerId="ADAL" clId="{1C2DF081-3251-4592-ADDE-DBA1C3445447}" dt="2022-08-15T01:06:28.508" v="3955" actId="1076"/>
          <ac:spMkLst>
            <pc:docMk/>
            <pc:sldMk cId="1398155823" sldId="367"/>
            <ac:spMk id="7" creationId="{CD2EDB59-ABE8-0316-3D0E-BBE8AEBA773D}"/>
          </ac:spMkLst>
        </pc:spChg>
        <pc:spChg chg="mod">
          <ac:chgData name="Haruna Asai" userId="09f19cbb-b4f7-47d0-aa90-bfaaa1f35edf" providerId="ADAL" clId="{1C2DF081-3251-4592-ADDE-DBA1C3445447}" dt="2022-08-15T01:06:49.432" v="3958" actId="14100"/>
          <ac:spMkLst>
            <pc:docMk/>
            <pc:sldMk cId="1398155823" sldId="367"/>
            <ac:spMk id="8" creationId="{F3236C78-7669-D0E6-35CB-DA78D4DB3AA3}"/>
          </ac:spMkLst>
        </pc:spChg>
        <pc:spChg chg="mod">
          <ac:chgData name="Haruna Asai" userId="09f19cbb-b4f7-47d0-aa90-bfaaa1f35edf" providerId="ADAL" clId="{1C2DF081-3251-4592-ADDE-DBA1C3445447}" dt="2022-08-15T01:06:28.508" v="3955" actId="1076"/>
          <ac:spMkLst>
            <pc:docMk/>
            <pc:sldMk cId="1398155823" sldId="367"/>
            <ac:spMk id="9" creationId="{77660B39-1FC9-88E8-41B7-0407E5332B27}"/>
          </ac:spMkLst>
        </pc:spChg>
        <pc:spChg chg="mod">
          <ac:chgData name="Haruna Asai" userId="09f19cbb-b4f7-47d0-aa90-bfaaa1f35edf" providerId="ADAL" clId="{1C2DF081-3251-4592-ADDE-DBA1C3445447}" dt="2022-08-15T01:06:36.440" v="3956" actId="1076"/>
          <ac:spMkLst>
            <pc:docMk/>
            <pc:sldMk cId="1398155823" sldId="367"/>
            <ac:spMk id="10" creationId="{10B915F4-288F-4E6C-3766-291E94E8A36C}"/>
          </ac:spMkLst>
        </pc:spChg>
        <pc:spChg chg="mod">
          <ac:chgData name="Haruna Asai" userId="09f19cbb-b4f7-47d0-aa90-bfaaa1f35edf" providerId="ADAL" clId="{1C2DF081-3251-4592-ADDE-DBA1C3445447}" dt="2022-08-15T01:06:28.508" v="3955" actId="1076"/>
          <ac:spMkLst>
            <pc:docMk/>
            <pc:sldMk cId="1398155823" sldId="367"/>
            <ac:spMk id="11" creationId="{21C2D64C-4856-EDEF-201A-62AD1734BA1D}"/>
          </ac:spMkLst>
        </pc:spChg>
        <pc:spChg chg="mod">
          <ac:chgData name="Haruna Asai" userId="09f19cbb-b4f7-47d0-aa90-bfaaa1f35edf" providerId="ADAL" clId="{1C2DF081-3251-4592-ADDE-DBA1C3445447}" dt="2022-08-15T01:06:28.508" v="3955" actId="1076"/>
          <ac:spMkLst>
            <pc:docMk/>
            <pc:sldMk cId="1398155823" sldId="367"/>
            <ac:spMk id="12" creationId="{C169B97B-E2CD-3710-0566-32DDF506E956}"/>
          </ac:spMkLst>
        </pc:spChg>
        <pc:spChg chg="mod">
          <ac:chgData name="Haruna Asai" userId="09f19cbb-b4f7-47d0-aa90-bfaaa1f35edf" providerId="ADAL" clId="{1C2DF081-3251-4592-ADDE-DBA1C3445447}" dt="2022-08-15T01:06:28.508" v="3955" actId="1076"/>
          <ac:spMkLst>
            <pc:docMk/>
            <pc:sldMk cId="1398155823" sldId="367"/>
            <ac:spMk id="13" creationId="{70AFB590-8D70-6D8F-DFC8-F9660C70D700}"/>
          </ac:spMkLst>
        </pc:spChg>
        <pc:spChg chg="add mod">
          <ac:chgData name="Haruna Asai" userId="09f19cbb-b4f7-47d0-aa90-bfaaa1f35edf" providerId="ADAL" clId="{1C2DF081-3251-4592-ADDE-DBA1C3445447}" dt="2022-08-12T05:16:36.755" v="825" actId="1035"/>
          <ac:spMkLst>
            <pc:docMk/>
            <pc:sldMk cId="1398155823" sldId="367"/>
            <ac:spMk id="15" creationId="{DA0326C6-5A75-631F-7D34-0B24336AAB66}"/>
          </ac:spMkLst>
        </pc:spChg>
        <pc:spChg chg="add mod">
          <ac:chgData name="Haruna Asai" userId="09f19cbb-b4f7-47d0-aa90-bfaaa1f35edf" providerId="ADAL" clId="{1C2DF081-3251-4592-ADDE-DBA1C3445447}" dt="2022-08-15T06:02:04.920" v="6577" actId="404"/>
          <ac:spMkLst>
            <pc:docMk/>
            <pc:sldMk cId="1398155823" sldId="367"/>
            <ac:spMk id="16" creationId="{3281F853-4927-1804-BEC3-F34202F7D259}"/>
          </ac:spMkLst>
        </pc:spChg>
        <pc:spChg chg="add del mod">
          <ac:chgData name="Haruna Asai" userId="09f19cbb-b4f7-47d0-aa90-bfaaa1f35edf" providerId="ADAL" clId="{1C2DF081-3251-4592-ADDE-DBA1C3445447}" dt="2022-08-12T06:40:52.127" v="2762" actId="478"/>
          <ac:spMkLst>
            <pc:docMk/>
            <pc:sldMk cId="1398155823" sldId="367"/>
            <ac:spMk id="17" creationId="{A69A86A8-EBAE-87D6-EF75-BE4006FCE47B}"/>
          </ac:spMkLst>
        </pc:spChg>
        <pc:spChg chg="add mod">
          <ac:chgData name="Haruna Asai" userId="09f19cbb-b4f7-47d0-aa90-bfaaa1f35edf" providerId="ADAL" clId="{1C2DF081-3251-4592-ADDE-DBA1C3445447}" dt="2022-08-15T01:06:36.440" v="3956" actId="1076"/>
          <ac:spMkLst>
            <pc:docMk/>
            <pc:sldMk cId="1398155823" sldId="367"/>
            <ac:spMk id="18" creationId="{5B450961-6372-904C-E60F-FE797AFBAEC4}"/>
          </ac:spMkLst>
        </pc:spChg>
        <pc:spChg chg="add mod">
          <ac:chgData name="Haruna Asai" userId="09f19cbb-b4f7-47d0-aa90-bfaaa1f35edf" providerId="ADAL" clId="{1C2DF081-3251-4592-ADDE-DBA1C3445447}" dt="2022-08-15T01:06:36.440" v="3956" actId="1076"/>
          <ac:spMkLst>
            <pc:docMk/>
            <pc:sldMk cId="1398155823" sldId="367"/>
            <ac:spMk id="19" creationId="{A512FB7E-AAA4-86F7-9C2E-9C8A26E78CD6}"/>
          </ac:spMkLst>
        </pc:spChg>
        <pc:spChg chg="add mod">
          <ac:chgData name="Haruna Asai" userId="09f19cbb-b4f7-47d0-aa90-bfaaa1f35edf" providerId="ADAL" clId="{1C2DF081-3251-4592-ADDE-DBA1C3445447}" dt="2022-08-15T01:06:36.440" v="3956" actId="1076"/>
          <ac:spMkLst>
            <pc:docMk/>
            <pc:sldMk cId="1398155823" sldId="367"/>
            <ac:spMk id="20" creationId="{159CBA48-F0A6-2541-9F44-EF0B3D70DD83}"/>
          </ac:spMkLst>
        </pc:spChg>
        <pc:graphicFrameChg chg="mod modGraphic">
          <ac:chgData name="Haruna Asai" userId="09f19cbb-b4f7-47d0-aa90-bfaaa1f35edf" providerId="ADAL" clId="{1C2DF081-3251-4592-ADDE-DBA1C3445447}" dt="2022-08-15T05:14:50.383" v="6347" actId="207"/>
          <ac:graphicFrameMkLst>
            <pc:docMk/>
            <pc:sldMk cId="1398155823" sldId="367"/>
            <ac:graphicFrameMk id="6" creationId="{1CD68C9F-826E-C395-4F85-4E52DF49ED07}"/>
          </ac:graphicFrameMkLst>
        </pc:graphicFrameChg>
      </pc:sldChg>
      <pc:sldChg chg="addSp delSp modSp new mod modTransition">
        <pc:chgData name="Haruna Asai" userId="09f19cbb-b4f7-47d0-aa90-bfaaa1f35edf" providerId="ADAL" clId="{1C2DF081-3251-4592-ADDE-DBA1C3445447}" dt="2022-08-15T05:05:39.837" v="6305" actId="14100"/>
        <pc:sldMkLst>
          <pc:docMk/>
          <pc:sldMk cId="1441710983" sldId="368"/>
        </pc:sldMkLst>
        <pc:spChg chg="del">
          <ac:chgData name="Haruna Asai" userId="09f19cbb-b4f7-47d0-aa90-bfaaa1f35edf" providerId="ADAL" clId="{1C2DF081-3251-4592-ADDE-DBA1C3445447}" dt="2022-08-15T01:03:41.433" v="3918" actId="478"/>
          <ac:spMkLst>
            <pc:docMk/>
            <pc:sldMk cId="1441710983" sldId="368"/>
            <ac:spMk id="2" creationId="{D83764AF-0E58-E41D-5FC7-5D112D8F07B7}"/>
          </ac:spMkLst>
        </pc:spChg>
        <pc:spChg chg="mod">
          <ac:chgData name="Haruna Asai" userId="09f19cbb-b4f7-47d0-aa90-bfaaa1f35edf" providerId="ADAL" clId="{1C2DF081-3251-4592-ADDE-DBA1C3445447}" dt="2022-08-12T06:56:29.362" v="2929" actId="14100"/>
          <ac:spMkLst>
            <pc:docMk/>
            <pc:sldMk cId="1441710983" sldId="368"/>
            <ac:spMk id="3" creationId="{AF999014-F77A-3B46-11BA-2963633071E6}"/>
          </ac:spMkLst>
        </pc:spChg>
        <pc:spChg chg="add del mod">
          <ac:chgData name="Haruna Asai" userId="09f19cbb-b4f7-47d0-aa90-bfaaa1f35edf" providerId="ADAL" clId="{1C2DF081-3251-4592-ADDE-DBA1C3445447}" dt="2022-08-15T05:04:04.596" v="6302" actId="478"/>
          <ac:spMkLst>
            <pc:docMk/>
            <pc:sldMk cId="1441710983" sldId="368"/>
            <ac:spMk id="4" creationId="{53AD5A4C-2C37-B82E-8B93-3AB77960704D}"/>
          </ac:spMkLst>
        </pc:spChg>
        <pc:spChg chg="del">
          <ac:chgData name="Haruna Asai" userId="09f19cbb-b4f7-47d0-aa90-bfaaa1f35edf" providerId="ADAL" clId="{1C2DF081-3251-4592-ADDE-DBA1C3445447}" dt="2022-08-12T05:19:26.767" v="898" actId="478"/>
          <ac:spMkLst>
            <pc:docMk/>
            <pc:sldMk cId="1441710983" sldId="368"/>
            <ac:spMk id="4" creationId="{E2DE4267-BC41-2A6C-05F0-146089324B6C}"/>
          </ac:spMkLst>
        </pc:spChg>
        <pc:spChg chg="add del mod">
          <ac:chgData name="Haruna Asai" userId="09f19cbb-b4f7-47d0-aa90-bfaaa1f35edf" providerId="ADAL" clId="{1C2DF081-3251-4592-ADDE-DBA1C3445447}" dt="2022-08-12T06:17:37.009" v="2196" actId="478"/>
          <ac:spMkLst>
            <pc:docMk/>
            <pc:sldMk cId="1441710983" sldId="368"/>
            <ac:spMk id="7" creationId="{83B5A169-0A92-03B3-B291-6D9E837DF16C}"/>
          </ac:spMkLst>
        </pc:spChg>
        <pc:spChg chg="add mod">
          <ac:chgData name="Haruna Asai" userId="09f19cbb-b4f7-47d0-aa90-bfaaa1f35edf" providerId="ADAL" clId="{1C2DF081-3251-4592-ADDE-DBA1C3445447}" dt="2022-08-15T01:07:33.248" v="3968" actId="14100"/>
          <ac:spMkLst>
            <pc:docMk/>
            <pc:sldMk cId="1441710983" sldId="368"/>
            <ac:spMk id="8" creationId="{8EC08D2E-E2E6-3D49-49CF-E511C2DB1568}"/>
          </ac:spMkLst>
        </pc:spChg>
        <pc:spChg chg="add del mod">
          <ac:chgData name="Haruna Asai" userId="09f19cbb-b4f7-47d0-aa90-bfaaa1f35edf" providerId="ADAL" clId="{1C2DF081-3251-4592-ADDE-DBA1C3445447}" dt="2022-08-12T06:17:46.206" v="2199" actId="478"/>
          <ac:spMkLst>
            <pc:docMk/>
            <pc:sldMk cId="1441710983" sldId="368"/>
            <ac:spMk id="10" creationId="{ED19BFDB-91EF-4B1D-3B14-715C801E7FE8}"/>
          </ac:spMkLst>
        </pc:spChg>
        <pc:spChg chg="add del mod">
          <ac:chgData name="Haruna Asai" userId="09f19cbb-b4f7-47d0-aa90-bfaaa1f35edf" providerId="ADAL" clId="{1C2DF081-3251-4592-ADDE-DBA1C3445447}" dt="2022-08-12T06:17:46.206" v="2199" actId="478"/>
          <ac:spMkLst>
            <pc:docMk/>
            <pc:sldMk cId="1441710983" sldId="368"/>
            <ac:spMk id="12" creationId="{41E756C7-F9AA-F743-E68C-C1FC2BDB2259}"/>
          </ac:spMkLst>
        </pc:spChg>
        <pc:spChg chg="add del mod">
          <ac:chgData name="Haruna Asai" userId="09f19cbb-b4f7-47d0-aa90-bfaaa1f35edf" providerId="ADAL" clId="{1C2DF081-3251-4592-ADDE-DBA1C3445447}" dt="2022-08-12T05:54:40.026" v="1598" actId="478"/>
          <ac:spMkLst>
            <pc:docMk/>
            <pc:sldMk cId="1441710983" sldId="368"/>
            <ac:spMk id="13" creationId="{082C6BF2-66E9-0B4C-C716-4FF7A2D3BFB5}"/>
          </ac:spMkLst>
        </pc:spChg>
        <pc:spChg chg="add mod">
          <ac:chgData name="Haruna Asai" userId="09f19cbb-b4f7-47d0-aa90-bfaaa1f35edf" providerId="ADAL" clId="{1C2DF081-3251-4592-ADDE-DBA1C3445447}" dt="2022-08-12T06:36:26.836" v="2696" actId="1076"/>
          <ac:spMkLst>
            <pc:docMk/>
            <pc:sldMk cId="1441710983" sldId="368"/>
            <ac:spMk id="14" creationId="{E6BB5BFB-BD23-9D10-7F90-9D8BC9A40219}"/>
          </ac:spMkLst>
        </pc:spChg>
        <pc:spChg chg="add mod">
          <ac:chgData name="Haruna Asai" userId="09f19cbb-b4f7-47d0-aa90-bfaaa1f35edf" providerId="ADAL" clId="{1C2DF081-3251-4592-ADDE-DBA1C3445447}" dt="2022-08-15T01:07:26.471" v="3966" actId="1076"/>
          <ac:spMkLst>
            <pc:docMk/>
            <pc:sldMk cId="1441710983" sldId="368"/>
            <ac:spMk id="15" creationId="{BDA45663-989B-09FB-8F90-6A07446D76AC}"/>
          </ac:spMkLst>
        </pc:spChg>
        <pc:spChg chg="add del mod">
          <ac:chgData name="Haruna Asai" userId="09f19cbb-b4f7-47d0-aa90-bfaaa1f35edf" providerId="ADAL" clId="{1C2DF081-3251-4592-ADDE-DBA1C3445447}" dt="2022-08-12T05:23:24.699" v="975" actId="478"/>
          <ac:spMkLst>
            <pc:docMk/>
            <pc:sldMk cId="1441710983" sldId="368"/>
            <ac:spMk id="16" creationId="{7E03D1BF-F08B-7962-01A0-B61031370F0D}"/>
          </ac:spMkLst>
        </pc:spChg>
        <pc:spChg chg="add mod">
          <ac:chgData name="Haruna Asai" userId="09f19cbb-b4f7-47d0-aa90-bfaaa1f35edf" providerId="ADAL" clId="{1C2DF081-3251-4592-ADDE-DBA1C3445447}" dt="2022-08-15T05:05:39.837" v="6305" actId="14100"/>
          <ac:spMkLst>
            <pc:docMk/>
            <pc:sldMk cId="1441710983" sldId="368"/>
            <ac:spMk id="17" creationId="{80CF84AE-FF4F-E827-5521-B18A4D7EF2EE}"/>
          </ac:spMkLst>
        </pc:spChg>
        <pc:spChg chg="add del mod">
          <ac:chgData name="Haruna Asai" userId="09f19cbb-b4f7-47d0-aa90-bfaaa1f35edf" providerId="ADAL" clId="{1C2DF081-3251-4592-ADDE-DBA1C3445447}" dt="2022-08-12T06:17:34.306" v="2195" actId="478"/>
          <ac:spMkLst>
            <pc:docMk/>
            <pc:sldMk cId="1441710983" sldId="368"/>
            <ac:spMk id="18" creationId="{C45263A2-CEE4-081B-EBCD-C86E5A47E7E7}"/>
          </ac:spMkLst>
        </pc:spChg>
        <pc:spChg chg="add mod">
          <ac:chgData name="Haruna Asai" userId="09f19cbb-b4f7-47d0-aa90-bfaaa1f35edf" providerId="ADAL" clId="{1C2DF081-3251-4592-ADDE-DBA1C3445447}" dt="2022-08-15T01:07:30.888" v="3967" actId="14100"/>
          <ac:spMkLst>
            <pc:docMk/>
            <pc:sldMk cId="1441710983" sldId="368"/>
            <ac:spMk id="19" creationId="{12749CDF-717A-7831-FA89-CCCC4D8CC0DE}"/>
          </ac:spMkLst>
        </pc:spChg>
        <pc:spChg chg="add del mod">
          <ac:chgData name="Haruna Asai" userId="09f19cbb-b4f7-47d0-aa90-bfaaa1f35edf" providerId="ADAL" clId="{1C2DF081-3251-4592-ADDE-DBA1C3445447}" dt="2022-08-12T05:23:07.724" v="968" actId="478"/>
          <ac:spMkLst>
            <pc:docMk/>
            <pc:sldMk cId="1441710983" sldId="368"/>
            <ac:spMk id="20" creationId="{964BC115-8337-5B68-2DDB-E122FB5DDAFC}"/>
          </ac:spMkLst>
        </pc:spChg>
        <pc:spChg chg="add del mod">
          <ac:chgData name="Haruna Asai" userId="09f19cbb-b4f7-47d0-aa90-bfaaa1f35edf" providerId="ADAL" clId="{1C2DF081-3251-4592-ADDE-DBA1C3445447}" dt="2022-08-12T06:17:46.206" v="2199" actId="478"/>
          <ac:spMkLst>
            <pc:docMk/>
            <pc:sldMk cId="1441710983" sldId="368"/>
            <ac:spMk id="21" creationId="{C61D2474-F6E6-15F4-54A6-B2BBAFE4FEB2}"/>
          </ac:spMkLst>
        </pc:spChg>
        <pc:spChg chg="add del mod">
          <ac:chgData name="Haruna Asai" userId="09f19cbb-b4f7-47d0-aa90-bfaaa1f35edf" providerId="ADAL" clId="{1C2DF081-3251-4592-ADDE-DBA1C3445447}" dt="2022-08-12T06:17:46.206" v="2199" actId="478"/>
          <ac:spMkLst>
            <pc:docMk/>
            <pc:sldMk cId="1441710983" sldId="368"/>
            <ac:spMk id="22" creationId="{09591B3F-D85D-CE2F-4A5B-B98A429A1F3C}"/>
          </ac:spMkLst>
        </pc:spChg>
        <pc:spChg chg="add del mod">
          <ac:chgData name="Haruna Asai" userId="09f19cbb-b4f7-47d0-aa90-bfaaa1f35edf" providerId="ADAL" clId="{1C2DF081-3251-4592-ADDE-DBA1C3445447}" dt="2022-08-12T06:10:38.958" v="1982" actId="478"/>
          <ac:spMkLst>
            <pc:docMk/>
            <pc:sldMk cId="1441710983" sldId="368"/>
            <ac:spMk id="23" creationId="{D1D8830E-9A50-249C-6927-9042F83FE420}"/>
          </ac:spMkLst>
        </pc:spChg>
        <pc:spChg chg="add del mod">
          <ac:chgData name="Haruna Asai" userId="09f19cbb-b4f7-47d0-aa90-bfaaa1f35edf" providerId="ADAL" clId="{1C2DF081-3251-4592-ADDE-DBA1C3445447}" dt="2022-08-12T06:17:46.206" v="2199" actId="478"/>
          <ac:spMkLst>
            <pc:docMk/>
            <pc:sldMk cId="1441710983" sldId="368"/>
            <ac:spMk id="25" creationId="{CBD5655B-5967-6060-DFCD-239806C3242E}"/>
          </ac:spMkLst>
        </pc:spChg>
        <pc:spChg chg="mod">
          <ac:chgData name="Haruna Asai" userId="09f19cbb-b4f7-47d0-aa90-bfaaa1f35edf" providerId="ADAL" clId="{1C2DF081-3251-4592-ADDE-DBA1C3445447}" dt="2022-08-12T05:41:11.498" v="1248" actId="255"/>
          <ac:spMkLst>
            <pc:docMk/>
            <pc:sldMk cId="1441710983" sldId="368"/>
            <ac:spMk id="28" creationId="{697DE374-8C60-9F39-7533-D817A54FC0C7}"/>
          </ac:spMkLst>
        </pc:spChg>
        <pc:spChg chg="mod">
          <ac:chgData name="Haruna Asai" userId="09f19cbb-b4f7-47d0-aa90-bfaaa1f35edf" providerId="ADAL" clId="{1C2DF081-3251-4592-ADDE-DBA1C3445447}" dt="2022-08-12T05:54:33.413" v="1597" actId="14100"/>
          <ac:spMkLst>
            <pc:docMk/>
            <pc:sldMk cId="1441710983" sldId="368"/>
            <ac:spMk id="29" creationId="{435608B3-C325-758A-D393-61BC994AF48E}"/>
          </ac:spMkLst>
        </pc:spChg>
        <pc:spChg chg="mod">
          <ac:chgData name="Haruna Asai" userId="09f19cbb-b4f7-47d0-aa90-bfaaa1f35edf" providerId="ADAL" clId="{1C2DF081-3251-4592-ADDE-DBA1C3445447}" dt="2022-08-12T06:04:55.685" v="1844" actId="12788"/>
          <ac:spMkLst>
            <pc:docMk/>
            <pc:sldMk cId="1441710983" sldId="368"/>
            <ac:spMk id="31" creationId="{24E97EC2-8F19-7B63-EBC6-2D7F2B2EEF9E}"/>
          </ac:spMkLst>
        </pc:spChg>
        <pc:spChg chg="mod">
          <ac:chgData name="Haruna Asai" userId="09f19cbb-b4f7-47d0-aa90-bfaaa1f35edf" providerId="ADAL" clId="{1C2DF081-3251-4592-ADDE-DBA1C3445447}" dt="2022-08-12T06:05:05.434" v="1845" actId="12788"/>
          <ac:spMkLst>
            <pc:docMk/>
            <pc:sldMk cId="1441710983" sldId="368"/>
            <ac:spMk id="32" creationId="{73646B4E-1B8D-04C8-08BC-41F9CD64736F}"/>
          </ac:spMkLst>
        </pc:spChg>
        <pc:spChg chg="mod">
          <ac:chgData name="Haruna Asai" userId="09f19cbb-b4f7-47d0-aa90-bfaaa1f35edf" providerId="ADAL" clId="{1C2DF081-3251-4592-ADDE-DBA1C3445447}" dt="2022-08-12T06:04:55.685" v="1844" actId="12788"/>
          <ac:spMkLst>
            <pc:docMk/>
            <pc:sldMk cId="1441710983" sldId="368"/>
            <ac:spMk id="33" creationId="{ACA80AEF-F8C6-870D-2CF1-DEA2B0ECFDCF}"/>
          </ac:spMkLst>
        </pc:spChg>
        <pc:spChg chg="mod">
          <ac:chgData name="Haruna Asai" userId="09f19cbb-b4f7-47d0-aa90-bfaaa1f35edf" providerId="ADAL" clId="{1C2DF081-3251-4592-ADDE-DBA1C3445447}" dt="2022-08-12T06:05:05.434" v="1845" actId="12788"/>
          <ac:spMkLst>
            <pc:docMk/>
            <pc:sldMk cId="1441710983" sldId="368"/>
            <ac:spMk id="34" creationId="{558215BD-54F7-06E3-1FDB-E4EC7FB2EE6B}"/>
          </ac:spMkLst>
        </pc:spChg>
        <pc:spChg chg="mod">
          <ac:chgData name="Haruna Asai" userId="09f19cbb-b4f7-47d0-aa90-bfaaa1f35edf" providerId="ADAL" clId="{1C2DF081-3251-4592-ADDE-DBA1C3445447}" dt="2022-08-12T06:04:55.685" v="1844" actId="12788"/>
          <ac:spMkLst>
            <pc:docMk/>
            <pc:sldMk cId="1441710983" sldId="368"/>
            <ac:spMk id="35" creationId="{D23CC8E6-24C3-F804-FAAE-774C09225F96}"/>
          </ac:spMkLst>
        </pc:spChg>
        <pc:spChg chg="mod">
          <ac:chgData name="Haruna Asai" userId="09f19cbb-b4f7-47d0-aa90-bfaaa1f35edf" providerId="ADAL" clId="{1C2DF081-3251-4592-ADDE-DBA1C3445447}" dt="2022-08-12T06:05:05.434" v="1845" actId="12788"/>
          <ac:spMkLst>
            <pc:docMk/>
            <pc:sldMk cId="1441710983" sldId="368"/>
            <ac:spMk id="36" creationId="{92F5E19A-D394-B089-F94E-99D8EF547672}"/>
          </ac:spMkLst>
        </pc:spChg>
        <pc:spChg chg="mod">
          <ac:chgData name="Haruna Asai" userId="09f19cbb-b4f7-47d0-aa90-bfaaa1f35edf" providerId="ADAL" clId="{1C2DF081-3251-4592-ADDE-DBA1C3445447}" dt="2022-08-12T06:04:55.685" v="1844" actId="12788"/>
          <ac:spMkLst>
            <pc:docMk/>
            <pc:sldMk cId="1441710983" sldId="368"/>
            <ac:spMk id="37" creationId="{B2738C6A-C0C6-544C-F0F1-95ABABAC9CF0}"/>
          </ac:spMkLst>
        </pc:spChg>
        <pc:spChg chg="mod">
          <ac:chgData name="Haruna Asai" userId="09f19cbb-b4f7-47d0-aa90-bfaaa1f35edf" providerId="ADAL" clId="{1C2DF081-3251-4592-ADDE-DBA1C3445447}" dt="2022-08-12T06:05:05.434" v="1845" actId="12788"/>
          <ac:spMkLst>
            <pc:docMk/>
            <pc:sldMk cId="1441710983" sldId="368"/>
            <ac:spMk id="41" creationId="{FB703CF0-EDC0-C977-B8F5-36BAEAA1AF6D}"/>
          </ac:spMkLst>
        </pc:spChg>
        <pc:spChg chg="mod">
          <ac:chgData name="Haruna Asai" userId="09f19cbb-b4f7-47d0-aa90-bfaaa1f35edf" providerId="ADAL" clId="{1C2DF081-3251-4592-ADDE-DBA1C3445447}" dt="2022-08-12T06:05:16.951" v="1846" actId="12788"/>
          <ac:spMkLst>
            <pc:docMk/>
            <pc:sldMk cId="1441710983" sldId="368"/>
            <ac:spMk id="42" creationId="{6117D5FA-AFFE-C1A0-1054-4EB131E9B8EA}"/>
          </ac:spMkLst>
        </pc:spChg>
        <pc:spChg chg="mod">
          <ac:chgData name="Haruna Asai" userId="09f19cbb-b4f7-47d0-aa90-bfaaa1f35edf" providerId="ADAL" clId="{1C2DF081-3251-4592-ADDE-DBA1C3445447}" dt="2022-08-12T06:05:16.951" v="1846" actId="12788"/>
          <ac:spMkLst>
            <pc:docMk/>
            <pc:sldMk cId="1441710983" sldId="368"/>
            <ac:spMk id="43" creationId="{6EAD7395-6D0C-3C67-7D41-1A08709EF93D}"/>
          </ac:spMkLst>
        </pc:spChg>
        <pc:spChg chg="mod">
          <ac:chgData name="Haruna Asai" userId="09f19cbb-b4f7-47d0-aa90-bfaaa1f35edf" providerId="ADAL" clId="{1C2DF081-3251-4592-ADDE-DBA1C3445447}" dt="2022-08-12T06:04:55.685" v="1844" actId="12788"/>
          <ac:spMkLst>
            <pc:docMk/>
            <pc:sldMk cId="1441710983" sldId="368"/>
            <ac:spMk id="44" creationId="{405317EF-3D24-3D49-2EF3-4151BFABBFDF}"/>
          </ac:spMkLst>
        </pc:spChg>
        <pc:spChg chg="mod">
          <ac:chgData name="Haruna Asai" userId="09f19cbb-b4f7-47d0-aa90-bfaaa1f35edf" providerId="ADAL" clId="{1C2DF081-3251-4592-ADDE-DBA1C3445447}" dt="2022-08-12T06:05:05.434" v="1845" actId="12788"/>
          <ac:spMkLst>
            <pc:docMk/>
            <pc:sldMk cId="1441710983" sldId="368"/>
            <ac:spMk id="45" creationId="{3F838F21-0079-1CAC-DEFB-E5E4A23B859B}"/>
          </ac:spMkLst>
        </pc:spChg>
        <pc:spChg chg="mod">
          <ac:chgData name="Haruna Asai" userId="09f19cbb-b4f7-47d0-aa90-bfaaa1f35edf" providerId="ADAL" clId="{1C2DF081-3251-4592-ADDE-DBA1C3445447}" dt="2022-08-12T06:05:16.951" v="1846" actId="12788"/>
          <ac:spMkLst>
            <pc:docMk/>
            <pc:sldMk cId="1441710983" sldId="368"/>
            <ac:spMk id="46" creationId="{A4898E83-CB6F-2F33-8E7B-3FC192358D38}"/>
          </ac:spMkLst>
        </pc:spChg>
        <pc:spChg chg="mod">
          <ac:chgData name="Haruna Asai" userId="09f19cbb-b4f7-47d0-aa90-bfaaa1f35edf" providerId="ADAL" clId="{1C2DF081-3251-4592-ADDE-DBA1C3445447}" dt="2022-08-12T06:04:55.685" v="1844" actId="12788"/>
          <ac:spMkLst>
            <pc:docMk/>
            <pc:sldMk cId="1441710983" sldId="368"/>
            <ac:spMk id="47" creationId="{35A9E188-466D-0069-04E7-8FC5AC84BE15}"/>
          </ac:spMkLst>
        </pc:spChg>
        <pc:spChg chg="mod">
          <ac:chgData name="Haruna Asai" userId="09f19cbb-b4f7-47d0-aa90-bfaaa1f35edf" providerId="ADAL" clId="{1C2DF081-3251-4592-ADDE-DBA1C3445447}" dt="2022-08-12T06:05:05.434" v="1845" actId="12788"/>
          <ac:spMkLst>
            <pc:docMk/>
            <pc:sldMk cId="1441710983" sldId="368"/>
            <ac:spMk id="48" creationId="{00920E76-0A6E-C575-2D8B-CC8390B53564}"/>
          </ac:spMkLst>
        </pc:spChg>
        <pc:spChg chg="mod">
          <ac:chgData name="Haruna Asai" userId="09f19cbb-b4f7-47d0-aa90-bfaaa1f35edf" providerId="ADAL" clId="{1C2DF081-3251-4592-ADDE-DBA1C3445447}" dt="2022-08-12T06:05:16.951" v="1846" actId="12788"/>
          <ac:spMkLst>
            <pc:docMk/>
            <pc:sldMk cId="1441710983" sldId="368"/>
            <ac:spMk id="52" creationId="{0988CB48-7B77-3E8E-3346-B77D0182FC00}"/>
          </ac:spMkLst>
        </pc:spChg>
        <pc:spChg chg="mod">
          <ac:chgData name="Haruna Asai" userId="09f19cbb-b4f7-47d0-aa90-bfaaa1f35edf" providerId="ADAL" clId="{1C2DF081-3251-4592-ADDE-DBA1C3445447}" dt="2022-08-12T06:05:16.951" v="1846" actId="12788"/>
          <ac:spMkLst>
            <pc:docMk/>
            <pc:sldMk cId="1441710983" sldId="368"/>
            <ac:spMk id="53" creationId="{0CC2C06C-5B89-3016-D981-54B86F988B88}"/>
          </ac:spMkLst>
        </pc:spChg>
        <pc:spChg chg="mod">
          <ac:chgData name="Haruna Asai" userId="09f19cbb-b4f7-47d0-aa90-bfaaa1f35edf" providerId="ADAL" clId="{1C2DF081-3251-4592-ADDE-DBA1C3445447}" dt="2022-08-12T06:05:16.951" v="1846" actId="12788"/>
          <ac:spMkLst>
            <pc:docMk/>
            <pc:sldMk cId="1441710983" sldId="368"/>
            <ac:spMk id="54" creationId="{84506D29-275C-B95A-B6B8-A90FB6C556CD}"/>
          </ac:spMkLst>
        </pc:spChg>
        <pc:spChg chg="add del mod">
          <ac:chgData name="Haruna Asai" userId="09f19cbb-b4f7-47d0-aa90-bfaaa1f35edf" providerId="ADAL" clId="{1C2DF081-3251-4592-ADDE-DBA1C3445447}" dt="2022-08-12T06:17:46.206" v="2199" actId="478"/>
          <ac:spMkLst>
            <pc:docMk/>
            <pc:sldMk cId="1441710983" sldId="368"/>
            <ac:spMk id="56" creationId="{F1F493FF-0525-0CFC-E8B5-64BBA580C35C}"/>
          </ac:spMkLst>
        </pc:spChg>
        <pc:spChg chg="add del mod">
          <ac:chgData name="Haruna Asai" userId="09f19cbb-b4f7-47d0-aa90-bfaaa1f35edf" providerId="ADAL" clId="{1C2DF081-3251-4592-ADDE-DBA1C3445447}" dt="2022-08-12T05:32:33.212" v="1140" actId="478"/>
          <ac:spMkLst>
            <pc:docMk/>
            <pc:sldMk cId="1441710983" sldId="368"/>
            <ac:spMk id="57" creationId="{AC50B32E-2C84-2939-A624-51A82578BC1E}"/>
          </ac:spMkLst>
        </pc:spChg>
        <pc:spChg chg="add del mod">
          <ac:chgData name="Haruna Asai" userId="09f19cbb-b4f7-47d0-aa90-bfaaa1f35edf" providerId="ADAL" clId="{1C2DF081-3251-4592-ADDE-DBA1C3445447}" dt="2022-08-15T01:07:26.471" v="3966" actId="1076"/>
          <ac:spMkLst>
            <pc:docMk/>
            <pc:sldMk cId="1441710983" sldId="368"/>
            <ac:spMk id="58" creationId="{34221B42-809B-6FD3-B712-EAEC3567A7C7}"/>
          </ac:spMkLst>
        </pc:spChg>
        <pc:spChg chg="add del mod">
          <ac:chgData name="Haruna Asai" userId="09f19cbb-b4f7-47d0-aa90-bfaaa1f35edf" providerId="ADAL" clId="{1C2DF081-3251-4592-ADDE-DBA1C3445447}" dt="2022-08-12T05:59:09.832" v="1729"/>
          <ac:spMkLst>
            <pc:docMk/>
            <pc:sldMk cId="1441710983" sldId="368"/>
            <ac:spMk id="59" creationId="{D2D5404E-A260-F34E-D8B6-4BC25129420D}"/>
          </ac:spMkLst>
        </pc:spChg>
        <pc:spChg chg="add del mod">
          <ac:chgData name="Haruna Asai" userId="09f19cbb-b4f7-47d0-aa90-bfaaa1f35edf" providerId="ADAL" clId="{1C2DF081-3251-4592-ADDE-DBA1C3445447}" dt="2022-08-12T05:43:55.802" v="1301" actId="478"/>
          <ac:spMkLst>
            <pc:docMk/>
            <pc:sldMk cId="1441710983" sldId="368"/>
            <ac:spMk id="60" creationId="{3202BD4F-05AE-EC75-74A6-2827E81BEAE9}"/>
          </ac:spMkLst>
        </pc:spChg>
        <pc:spChg chg="add del mod">
          <ac:chgData name="Haruna Asai" userId="09f19cbb-b4f7-47d0-aa90-bfaaa1f35edf" providerId="ADAL" clId="{1C2DF081-3251-4592-ADDE-DBA1C3445447}" dt="2022-08-12T05:32:26.875" v="1134" actId="478"/>
          <ac:spMkLst>
            <pc:docMk/>
            <pc:sldMk cId="1441710983" sldId="368"/>
            <ac:spMk id="61" creationId="{918D9191-6002-5B09-E33C-9E9BA46CD663}"/>
          </ac:spMkLst>
        </pc:spChg>
        <pc:spChg chg="add del mod">
          <ac:chgData name="Haruna Asai" userId="09f19cbb-b4f7-47d0-aa90-bfaaa1f35edf" providerId="ADAL" clId="{1C2DF081-3251-4592-ADDE-DBA1C3445447}" dt="2022-08-12T05:31:24.219" v="1129" actId="478"/>
          <ac:spMkLst>
            <pc:docMk/>
            <pc:sldMk cId="1441710983" sldId="368"/>
            <ac:spMk id="62" creationId="{AF0935C5-0483-DB65-E1DE-89DF283B9016}"/>
          </ac:spMkLst>
        </pc:spChg>
        <pc:spChg chg="add del mod">
          <ac:chgData name="Haruna Asai" userId="09f19cbb-b4f7-47d0-aa90-bfaaa1f35edf" providerId="ADAL" clId="{1C2DF081-3251-4592-ADDE-DBA1C3445447}" dt="2022-08-12T05:58:53.936" v="1720"/>
          <ac:spMkLst>
            <pc:docMk/>
            <pc:sldMk cId="1441710983" sldId="368"/>
            <ac:spMk id="63" creationId="{498E2234-001A-8127-88C4-8BED7B16D4E7}"/>
          </ac:spMkLst>
        </pc:spChg>
        <pc:spChg chg="add del mod">
          <ac:chgData name="Haruna Asai" userId="09f19cbb-b4f7-47d0-aa90-bfaaa1f35edf" providerId="ADAL" clId="{1C2DF081-3251-4592-ADDE-DBA1C3445447}" dt="2022-08-12T06:17:34.306" v="2195" actId="478"/>
          <ac:spMkLst>
            <pc:docMk/>
            <pc:sldMk cId="1441710983" sldId="368"/>
            <ac:spMk id="64" creationId="{C16CD62B-0656-4A21-79B0-E7D3BAD7F182}"/>
          </ac:spMkLst>
        </pc:spChg>
        <pc:spChg chg="add del mod">
          <ac:chgData name="Haruna Asai" userId="09f19cbb-b4f7-47d0-aa90-bfaaa1f35edf" providerId="ADAL" clId="{1C2DF081-3251-4592-ADDE-DBA1C3445447}" dt="2022-08-12T06:17:34.306" v="2195" actId="478"/>
          <ac:spMkLst>
            <pc:docMk/>
            <pc:sldMk cId="1441710983" sldId="368"/>
            <ac:spMk id="65" creationId="{07C0CCCA-59F9-AD22-80EA-1EFB1CAB408E}"/>
          </ac:spMkLst>
        </pc:spChg>
        <pc:spChg chg="add del mod">
          <ac:chgData name="Haruna Asai" userId="09f19cbb-b4f7-47d0-aa90-bfaaa1f35edf" providerId="ADAL" clId="{1C2DF081-3251-4592-ADDE-DBA1C3445447}" dt="2022-08-12T06:17:34.306" v="2195" actId="478"/>
          <ac:spMkLst>
            <pc:docMk/>
            <pc:sldMk cId="1441710983" sldId="368"/>
            <ac:spMk id="66" creationId="{1F427CC1-49F6-997A-272D-549C8870CA89}"/>
          </ac:spMkLst>
        </pc:spChg>
        <pc:spChg chg="add del mod">
          <ac:chgData name="Haruna Asai" userId="09f19cbb-b4f7-47d0-aa90-bfaaa1f35edf" providerId="ADAL" clId="{1C2DF081-3251-4592-ADDE-DBA1C3445447}" dt="2022-08-12T06:17:34.306" v="2195" actId="478"/>
          <ac:spMkLst>
            <pc:docMk/>
            <pc:sldMk cId="1441710983" sldId="368"/>
            <ac:spMk id="67" creationId="{562797DB-6C75-E60B-1E42-DBB6C3AF67B9}"/>
          </ac:spMkLst>
        </pc:spChg>
        <pc:spChg chg="add del mod">
          <ac:chgData name="Haruna Asai" userId="09f19cbb-b4f7-47d0-aa90-bfaaa1f35edf" providerId="ADAL" clId="{1C2DF081-3251-4592-ADDE-DBA1C3445447}" dt="2022-08-12T06:17:34.306" v="2195" actId="478"/>
          <ac:spMkLst>
            <pc:docMk/>
            <pc:sldMk cId="1441710983" sldId="368"/>
            <ac:spMk id="68" creationId="{280EDCA4-D307-37ED-C5A8-392804E9EC2D}"/>
          </ac:spMkLst>
        </pc:spChg>
        <pc:spChg chg="add del mod">
          <ac:chgData name="Haruna Asai" userId="09f19cbb-b4f7-47d0-aa90-bfaaa1f35edf" providerId="ADAL" clId="{1C2DF081-3251-4592-ADDE-DBA1C3445447}" dt="2022-08-12T06:17:34.306" v="2195" actId="478"/>
          <ac:spMkLst>
            <pc:docMk/>
            <pc:sldMk cId="1441710983" sldId="368"/>
            <ac:spMk id="69" creationId="{6267EC3F-B04C-4EE6-F436-F33BA012F246}"/>
          </ac:spMkLst>
        </pc:spChg>
        <pc:spChg chg="add del mod">
          <ac:chgData name="Haruna Asai" userId="09f19cbb-b4f7-47d0-aa90-bfaaa1f35edf" providerId="ADAL" clId="{1C2DF081-3251-4592-ADDE-DBA1C3445447}" dt="2022-08-12T06:17:34.306" v="2195" actId="478"/>
          <ac:spMkLst>
            <pc:docMk/>
            <pc:sldMk cId="1441710983" sldId="368"/>
            <ac:spMk id="70" creationId="{F7646626-B2E8-D235-F350-C0CE5B3B7B95}"/>
          </ac:spMkLst>
        </pc:spChg>
        <pc:spChg chg="add del mod">
          <ac:chgData name="Haruna Asai" userId="09f19cbb-b4f7-47d0-aa90-bfaaa1f35edf" providerId="ADAL" clId="{1C2DF081-3251-4592-ADDE-DBA1C3445447}" dt="2022-08-12T06:17:34.306" v="2195" actId="478"/>
          <ac:spMkLst>
            <pc:docMk/>
            <pc:sldMk cId="1441710983" sldId="368"/>
            <ac:spMk id="71" creationId="{D7A1812D-2CA1-8C60-AFBD-E5609B4683F8}"/>
          </ac:spMkLst>
        </pc:spChg>
        <pc:spChg chg="add del mod">
          <ac:chgData name="Haruna Asai" userId="09f19cbb-b4f7-47d0-aa90-bfaaa1f35edf" providerId="ADAL" clId="{1C2DF081-3251-4592-ADDE-DBA1C3445447}" dt="2022-08-12T06:17:34.306" v="2195" actId="478"/>
          <ac:spMkLst>
            <pc:docMk/>
            <pc:sldMk cId="1441710983" sldId="368"/>
            <ac:spMk id="72" creationId="{5D8F219C-097F-72D4-4532-0DE8D84403BC}"/>
          </ac:spMkLst>
        </pc:spChg>
        <pc:spChg chg="add del mod">
          <ac:chgData name="Haruna Asai" userId="09f19cbb-b4f7-47d0-aa90-bfaaa1f35edf" providerId="ADAL" clId="{1C2DF081-3251-4592-ADDE-DBA1C3445447}" dt="2022-08-12T06:17:34.306" v="2195" actId="478"/>
          <ac:spMkLst>
            <pc:docMk/>
            <pc:sldMk cId="1441710983" sldId="368"/>
            <ac:spMk id="73" creationId="{6ABB4C57-7305-64A2-B7AF-054F7BCDA34A}"/>
          </ac:spMkLst>
        </pc:spChg>
        <pc:spChg chg="add del mod">
          <ac:chgData name="Haruna Asai" userId="09f19cbb-b4f7-47d0-aa90-bfaaa1f35edf" providerId="ADAL" clId="{1C2DF081-3251-4592-ADDE-DBA1C3445447}" dt="2022-08-12T06:17:34.306" v="2195" actId="478"/>
          <ac:spMkLst>
            <pc:docMk/>
            <pc:sldMk cId="1441710983" sldId="368"/>
            <ac:spMk id="74" creationId="{6BEF3C1C-F65E-6982-1A31-8FA1A4765DE0}"/>
          </ac:spMkLst>
        </pc:spChg>
        <pc:spChg chg="add del mod">
          <ac:chgData name="Haruna Asai" userId="09f19cbb-b4f7-47d0-aa90-bfaaa1f35edf" providerId="ADAL" clId="{1C2DF081-3251-4592-ADDE-DBA1C3445447}" dt="2022-08-12T06:17:34.306" v="2195" actId="478"/>
          <ac:spMkLst>
            <pc:docMk/>
            <pc:sldMk cId="1441710983" sldId="368"/>
            <ac:spMk id="75" creationId="{77C95D0A-94EE-7E2C-7F2D-D08C9BA177EB}"/>
          </ac:spMkLst>
        </pc:spChg>
        <pc:spChg chg="add del mod">
          <ac:chgData name="Haruna Asai" userId="09f19cbb-b4f7-47d0-aa90-bfaaa1f35edf" providerId="ADAL" clId="{1C2DF081-3251-4592-ADDE-DBA1C3445447}" dt="2022-08-12T05:40:04.251" v="1240" actId="478"/>
          <ac:spMkLst>
            <pc:docMk/>
            <pc:sldMk cId="1441710983" sldId="368"/>
            <ac:spMk id="76" creationId="{28ADEFC3-1DBD-B7C4-328C-0347CB1EFF27}"/>
          </ac:spMkLst>
        </pc:spChg>
        <pc:spChg chg="add del mod">
          <ac:chgData name="Haruna Asai" userId="09f19cbb-b4f7-47d0-aa90-bfaaa1f35edf" providerId="ADAL" clId="{1C2DF081-3251-4592-ADDE-DBA1C3445447}" dt="2022-08-12T05:40:04.251" v="1240" actId="478"/>
          <ac:spMkLst>
            <pc:docMk/>
            <pc:sldMk cId="1441710983" sldId="368"/>
            <ac:spMk id="77" creationId="{01471A39-66CA-391C-5B4E-06B0DDACF35C}"/>
          </ac:spMkLst>
        </pc:spChg>
        <pc:spChg chg="add del mod">
          <ac:chgData name="Haruna Asai" userId="09f19cbb-b4f7-47d0-aa90-bfaaa1f35edf" providerId="ADAL" clId="{1C2DF081-3251-4592-ADDE-DBA1C3445447}" dt="2022-08-12T05:40:04.251" v="1240" actId="478"/>
          <ac:spMkLst>
            <pc:docMk/>
            <pc:sldMk cId="1441710983" sldId="368"/>
            <ac:spMk id="78" creationId="{910A88A5-FE2C-9AED-5C59-4BA04132279D}"/>
          </ac:spMkLst>
        </pc:spChg>
        <pc:spChg chg="add del mod">
          <ac:chgData name="Haruna Asai" userId="09f19cbb-b4f7-47d0-aa90-bfaaa1f35edf" providerId="ADAL" clId="{1C2DF081-3251-4592-ADDE-DBA1C3445447}" dt="2022-08-12T05:40:07.259" v="1241" actId="478"/>
          <ac:spMkLst>
            <pc:docMk/>
            <pc:sldMk cId="1441710983" sldId="368"/>
            <ac:spMk id="79" creationId="{16AFD59D-BD49-097F-62EC-F0AB818739D3}"/>
          </ac:spMkLst>
        </pc:spChg>
        <pc:spChg chg="add del mod">
          <ac:chgData name="Haruna Asai" userId="09f19cbb-b4f7-47d0-aa90-bfaaa1f35edf" providerId="ADAL" clId="{1C2DF081-3251-4592-ADDE-DBA1C3445447}" dt="2022-08-12T05:40:04.251" v="1240" actId="478"/>
          <ac:spMkLst>
            <pc:docMk/>
            <pc:sldMk cId="1441710983" sldId="368"/>
            <ac:spMk id="80" creationId="{414C408C-FD98-2632-EA2C-41562EEC65D5}"/>
          </ac:spMkLst>
        </pc:spChg>
        <pc:spChg chg="add del mod">
          <ac:chgData name="Haruna Asai" userId="09f19cbb-b4f7-47d0-aa90-bfaaa1f35edf" providerId="ADAL" clId="{1C2DF081-3251-4592-ADDE-DBA1C3445447}" dt="2022-08-12T05:40:04.251" v="1240" actId="478"/>
          <ac:spMkLst>
            <pc:docMk/>
            <pc:sldMk cId="1441710983" sldId="368"/>
            <ac:spMk id="81" creationId="{41D02BCA-C4DE-A377-55DB-610C7DD36D37}"/>
          </ac:spMkLst>
        </pc:spChg>
        <pc:spChg chg="add del mod">
          <ac:chgData name="Haruna Asai" userId="09f19cbb-b4f7-47d0-aa90-bfaaa1f35edf" providerId="ADAL" clId="{1C2DF081-3251-4592-ADDE-DBA1C3445447}" dt="2022-08-12T06:12:07.550" v="2082" actId="478"/>
          <ac:spMkLst>
            <pc:docMk/>
            <pc:sldMk cId="1441710983" sldId="368"/>
            <ac:spMk id="82" creationId="{9E9BC699-9D2C-16A7-5993-4A6807D5A466}"/>
          </ac:spMkLst>
        </pc:spChg>
        <pc:spChg chg="add del mod">
          <ac:chgData name="Haruna Asai" userId="09f19cbb-b4f7-47d0-aa90-bfaaa1f35edf" providerId="ADAL" clId="{1C2DF081-3251-4592-ADDE-DBA1C3445447}" dt="2022-08-12T05:23:47.177" v="987" actId="21"/>
          <ac:spMkLst>
            <pc:docMk/>
            <pc:sldMk cId="1441710983" sldId="368"/>
            <ac:spMk id="83" creationId="{07A9E661-067B-7F39-AFC2-8F579BBC3603}"/>
          </ac:spMkLst>
        </pc:spChg>
        <pc:spChg chg="add del mod">
          <ac:chgData name="Haruna Asai" userId="09f19cbb-b4f7-47d0-aa90-bfaaa1f35edf" providerId="ADAL" clId="{1C2DF081-3251-4592-ADDE-DBA1C3445447}" dt="2022-08-12T06:12:07.550" v="2082" actId="478"/>
          <ac:spMkLst>
            <pc:docMk/>
            <pc:sldMk cId="1441710983" sldId="368"/>
            <ac:spMk id="84" creationId="{A405C978-43CA-75B1-5781-BAC2D75EF979}"/>
          </ac:spMkLst>
        </pc:spChg>
        <pc:spChg chg="add del mod">
          <ac:chgData name="Haruna Asai" userId="09f19cbb-b4f7-47d0-aa90-bfaaa1f35edf" providerId="ADAL" clId="{1C2DF081-3251-4592-ADDE-DBA1C3445447}" dt="2022-08-12T05:54:59.490" v="1601" actId="478"/>
          <ac:spMkLst>
            <pc:docMk/>
            <pc:sldMk cId="1441710983" sldId="368"/>
            <ac:spMk id="86" creationId="{373030E3-13DB-B63B-5EB0-86FC72176B7D}"/>
          </ac:spMkLst>
        </pc:spChg>
        <pc:spChg chg="add mod">
          <ac:chgData name="Haruna Asai" userId="09f19cbb-b4f7-47d0-aa90-bfaaa1f35edf" providerId="ADAL" clId="{1C2DF081-3251-4592-ADDE-DBA1C3445447}" dt="2022-08-12T06:38:12.287" v="2719" actId="1076"/>
          <ac:spMkLst>
            <pc:docMk/>
            <pc:sldMk cId="1441710983" sldId="368"/>
            <ac:spMk id="87" creationId="{4AB387C7-3391-C4DD-D4A9-033BE6F31741}"/>
          </ac:spMkLst>
        </pc:spChg>
        <pc:spChg chg="add del mod">
          <ac:chgData name="Haruna Asai" userId="09f19cbb-b4f7-47d0-aa90-bfaaa1f35edf" providerId="ADAL" clId="{1C2DF081-3251-4592-ADDE-DBA1C3445447}" dt="2022-08-12T06:03:28.082" v="1820" actId="478"/>
          <ac:spMkLst>
            <pc:docMk/>
            <pc:sldMk cId="1441710983" sldId="368"/>
            <ac:spMk id="88" creationId="{465CAD11-AE3D-D797-8FD0-0A43C35073DE}"/>
          </ac:spMkLst>
        </pc:spChg>
        <pc:spChg chg="add del mod">
          <ac:chgData name="Haruna Asai" userId="09f19cbb-b4f7-47d0-aa90-bfaaa1f35edf" providerId="ADAL" clId="{1C2DF081-3251-4592-ADDE-DBA1C3445447}" dt="2022-08-12T06:17:46.206" v="2199" actId="478"/>
          <ac:spMkLst>
            <pc:docMk/>
            <pc:sldMk cId="1441710983" sldId="368"/>
            <ac:spMk id="89" creationId="{27987695-271A-4418-74B6-9DF7CD1E8A62}"/>
          </ac:spMkLst>
        </pc:spChg>
        <pc:spChg chg="add mod">
          <ac:chgData name="Haruna Asai" userId="09f19cbb-b4f7-47d0-aa90-bfaaa1f35edf" providerId="ADAL" clId="{1C2DF081-3251-4592-ADDE-DBA1C3445447}" dt="2022-08-15T00:52:08.752" v="3893" actId="1076"/>
          <ac:spMkLst>
            <pc:docMk/>
            <pc:sldMk cId="1441710983" sldId="368"/>
            <ac:spMk id="90" creationId="{F4047808-CCBF-107D-B2B7-44C59493DB9C}"/>
          </ac:spMkLst>
        </pc:spChg>
        <pc:spChg chg="add mod">
          <ac:chgData name="Haruna Asai" userId="09f19cbb-b4f7-47d0-aa90-bfaaa1f35edf" providerId="ADAL" clId="{1C2DF081-3251-4592-ADDE-DBA1C3445447}" dt="2022-08-15T00:52:08.752" v="3893" actId="1076"/>
          <ac:spMkLst>
            <pc:docMk/>
            <pc:sldMk cId="1441710983" sldId="368"/>
            <ac:spMk id="91" creationId="{3CC01506-6C15-EA14-A5B0-93C1333DD7F7}"/>
          </ac:spMkLst>
        </pc:spChg>
        <pc:spChg chg="add mod">
          <ac:chgData name="Haruna Asai" userId="09f19cbb-b4f7-47d0-aa90-bfaaa1f35edf" providerId="ADAL" clId="{1C2DF081-3251-4592-ADDE-DBA1C3445447}" dt="2022-08-15T00:52:08.752" v="3893" actId="1076"/>
          <ac:spMkLst>
            <pc:docMk/>
            <pc:sldMk cId="1441710983" sldId="368"/>
            <ac:spMk id="92" creationId="{009D77E6-757C-D4DC-3AC5-F6D2563D759A}"/>
          </ac:spMkLst>
        </pc:spChg>
        <pc:spChg chg="add mod">
          <ac:chgData name="Haruna Asai" userId="09f19cbb-b4f7-47d0-aa90-bfaaa1f35edf" providerId="ADAL" clId="{1C2DF081-3251-4592-ADDE-DBA1C3445447}" dt="2022-08-15T00:52:08.752" v="3893" actId="1076"/>
          <ac:spMkLst>
            <pc:docMk/>
            <pc:sldMk cId="1441710983" sldId="368"/>
            <ac:spMk id="93" creationId="{9EE751EE-0B40-5A22-A777-8C1B8FE76C5D}"/>
          </ac:spMkLst>
        </pc:spChg>
        <pc:spChg chg="add del mod">
          <ac:chgData name="Haruna Asai" userId="09f19cbb-b4f7-47d0-aa90-bfaaa1f35edf" providerId="ADAL" clId="{1C2DF081-3251-4592-ADDE-DBA1C3445447}" dt="2022-08-12T06:12:22.770" v="2095" actId="478"/>
          <ac:spMkLst>
            <pc:docMk/>
            <pc:sldMk cId="1441710983" sldId="368"/>
            <ac:spMk id="94" creationId="{94D69FA7-C089-92D7-1B58-913A131193DB}"/>
          </ac:spMkLst>
        </pc:spChg>
        <pc:spChg chg="add del mod">
          <ac:chgData name="Haruna Asai" userId="09f19cbb-b4f7-47d0-aa90-bfaaa1f35edf" providerId="ADAL" clId="{1C2DF081-3251-4592-ADDE-DBA1C3445447}" dt="2022-08-12T06:17:34.306" v="2195" actId="478"/>
          <ac:spMkLst>
            <pc:docMk/>
            <pc:sldMk cId="1441710983" sldId="368"/>
            <ac:spMk id="95" creationId="{DBB18B47-6405-EA0C-F9FB-D7FA9992E6AA}"/>
          </ac:spMkLst>
        </pc:spChg>
        <pc:spChg chg="add del mod">
          <ac:chgData name="Haruna Asai" userId="09f19cbb-b4f7-47d0-aa90-bfaaa1f35edf" providerId="ADAL" clId="{1C2DF081-3251-4592-ADDE-DBA1C3445447}" dt="2022-08-12T05:23:52.458" v="989" actId="478"/>
          <ac:spMkLst>
            <pc:docMk/>
            <pc:sldMk cId="1441710983" sldId="368"/>
            <ac:spMk id="96" creationId="{80EFA032-00D6-BED3-0E40-192795B583E9}"/>
          </ac:spMkLst>
        </pc:spChg>
        <pc:spChg chg="add del mod">
          <ac:chgData name="Haruna Asai" userId="09f19cbb-b4f7-47d0-aa90-bfaaa1f35edf" providerId="ADAL" clId="{1C2DF081-3251-4592-ADDE-DBA1C3445447}" dt="2022-08-12T05:27:17.475" v="1086" actId="478"/>
          <ac:spMkLst>
            <pc:docMk/>
            <pc:sldMk cId="1441710983" sldId="368"/>
            <ac:spMk id="97" creationId="{B802AD62-D38D-4D74-27EC-1156FDD1B389}"/>
          </ac:spMkLst>
        </pc:spChg>
        <pc:spChg chg="add mod">
          <ac:chgData name="Haruna Asai" userId="09f19cbb-b4f7-47d0-aa90-bfaaa1f35edf" providerId="ADAL" clId="{1C2DF081-3251-4592-ADDE-DBA1C3445447}" dt="2022-08-15T01:07:39.519" v="3969" actId="1076"/>
          <ac:spMkLst>
            <pc:docMk/>
            <pc:sldMk cId="1441710983" sldId="368"/>
            <ac:spMk id="98" creationId="{F04E9596-CB52-4847-013A-8B85A90A284E}"/>
          </ac:spMkLst>
        </pc:spChg>
        <pc:spChg chg="add del mod">
          <ac:chgData name="Haruna Asai" userId="09f19cbb-b4f7-47d0-aa90-bfaaa1f35edf" providerId="ADAL" clId="{1C2DF081-3251-4592-ADDE-DBA1C3445447}" dt="2022-08-12T06:12:22.770" v="2095" actId="478"/>
          <ac:spMkLst>
            <pc:docMk/>
            <pc:sldMk cId="1441710983" sldId="368"/>
            <ac:spMk id="99" creationId="{3AFD7538-38AA-D416-93B6-7B7A9C1F88F4}"/>
          </ac:spMkLst>
        </pc:spChg>
        <pc:spChg chg="add del mod">
          <ac:chgData name="Haruna Asai" userId="09f19cbb-b4f7-47d0-aa90-bfaaa1f35edf" providerId="ADAL" clId="{1C2DF081-3251-4592-ADDE-DBA1C3445447}" dt="2022-08-12T06:01:27.045" v="1793" actId="478"/>
          <ac:spMkLst>
            <pc:docMk/>
            <pc:sldMk cId="1441710983" sldId="368"/>
            <ac:spMk id="100" creationId="{9E7297C6-9B49-0EA2-9EF1-85F6301D4799}"/>
          </ac:spMkLst>
        </pc:spChg>
        <pc:spChg chg="add mod">
          <ac:chgData name="Haruna Asai" userId="09f19cbb-b4f7-47d0-aa90-bfaaa1f35edf" providerId="ADAL" clId="{1C2DF081-3251-4592-ADDE-DBA1C3445447}" dt="2022-08-15T01:07:39.519" v="3969" actId="1076"/>
          <ac:spMkLst>
            <pc:docMk/>
            <pc:sldMk cId="1441710983" sldId="368"/>
            <ac:spMk id="101" creationId="{54EAC734-BD6C-B2C6-F760-0C28FD0FCED3}"/>
          </ac:spMkLst>
        </pc:spChg>
        <pc:spChg chg="add del mod">
          <ac:chgData name="Haruna Asai" userId="09f19cbb-b4f7-47d0-aa90-bfaaa1f35edf" providerId="ADAL" clId="{1C2DF081-3251-4592-ADDE-DBA1C3445447}" dt="2022-08-12T05:59:16.498" v="1731" actId="478"/>
          <ac:spMkLst>
            <pc:docMk/>
            <pc:sldMk cId="1441710983" sldId="368"/>
            <ac:spMk id="102" creationId="{65CF9EE6-15FC-A58A-8E2F-5C1DB787A91B}"/>
          </ac:spMkLst>
        </pc:spChg>
        <pc:spChg chg="add del mod">
          <ac:chgData name="Haruna Asai" userId="09f19cbb-b4f7-47d0-aa90-bfaaa1f35edf" providerId="ADAL" clId="{1C2DF081-3251-4592-ADDE-DBA1C3445447}" dt="2022-08-12T05:43:55.802" v="1301" actId="478"/>
          <ac:spMkLst>
            <pc:docMk/>
            <pc:sldMk cId="1441710983" sldId="368"/>
            <ac:spMk id="103" creationId="{C0C165C3-BEF2-DDF3-2FE6-92DB0F0D642A}"/>
          </ac:spMkLst>
        </pc:spChg>
        <pc:spChg chg="add mod">
          <ac:chgData name="Haruna Asai" userId="09f19cbb-b4f7-47d0-aa90-bfaaa1f35edf" providerId="ADAL" clId="{1C2DF081-3251-4592-ADDE-DBA1C3445447}" dt="2022-08-12T05:43:41.697" v="1297" actId="571"/>
          <ac:spMkLst>
            <pc:docMk/>
            <pc:sldMk cId="1441710983" sldId="368"/>
            <ac:spMk id="104" creationId="{CF57AB9B-3812-DAFC-EFDA-1BD4FFB0BFCB}"/>
          </ac:spMkLst>
        </pc:spChg>
        <pc:spChg chg="add mod">
          <ac:chgData name="Haruna Asai" userId="09f19cbb-b4f7-47d0-aa90-bfaaa1f35edf" providerId="ADAL" clId="{1C2DF081-3251-4592-ADDE-DBA1C3445447}" dt="2022-08-12T05:43:41.697" v="1297" actId="571"/>
          <ac:spMkLst>
            <pc:docMk/>
            <pc:sldMk cId="1441710983" sldId="368"/>
            <ac:spMk id="105" creationId="{A3B04928-43E9-F985-606C-DDD84EAAAD53}"/>
          </ac:spMkLst>
        </pc:spChg>
        <pc:spChg chg="add del mod">
          <ac:chgData name="Haruna Asai" userId="09f19cbb-b4f7-47d0-aa90-bfaaa1f35edf" providerId="ADAL" clId="{1C2DF081-3251-4592-ADDE-DBA1C3445447}" dt="2022-08-12T06:00:59.682" v="1775"/>
          <ac:spMkLst>
            <pc:docMk/>
            <pc:sldMk cId="1441710983" sldId="368"/>
            <ac:spMk id="106" creationId="{3FE19973-FC23-2A1E-6AAD-2FD64F41E375}"/>
          </ac:spMkLst>
        </pc:spChg>
        <pc:spChg chg="add mod">
          <ac:chgData name="Haruna Asai" userId="09f19cbb-b4f7-47d0-aa90-bfaaa1f35edf" providerId="ADAL" clId="{1C2DF081-3251-4592-ADDE-DBA1C3445447}" dt="2022-08-15T01:08:51.346" v="3984" actId="1035"/>
          <ac:spMkLst>
            <pc:docMk/>
            <pc:sldMk cId="1441710983" sldId="368"/>
            <ac:spMk id="107" creationId="{041EF644-E39C-4BAB-AB27-2716355127A3}"/>
          </ac:spMkLst>
        </pc:spChg>
        <pc:spChg chg="add mod">
          <ac:chgData name="Haruna Asai" userId="09f19cbb-b4f7-47d0-aa90-bfaaa1f35edf" providerId="ADAL" clId="{1C2DF081-3251-4592-ADDE-DBA1C3445447}" dt="2022-08-15T01:07:39.519" v="3969" actId="1076"/>
          <ac:spMkLst>
            <pc:docMk/>
            <pc:sldMk cId="1441710983" sldId="368"/>
            <ac:spMk id="108" creationId="{760F3E04-960A-D1B5-A548-EE4F5A5DD4AF}"/>
          </ac:spMkLst>
        </pc:spChg>
        <pc:spChg chg="add mod">
          <ac:chgData name="Haruna Asai" userId="09f19cbb-b4f7-47d0-aa90-bfaaa1f35edf" providerId="ADAL" clId="{1C2DF081-3251-4592-ADDE-DBA1C3445447}" dt="2022-08-15T01:07:39.519" v="3969" actId="1076"/>
          <ac:spMkLst>
            <pc:docMk/>
            <pc:sldMk cId="1441710983" sldId="368"/>
            <ac:spMk id="109" creationId="{42FE55ED-9632-12E1-85F4-D7F5BD4AFBED}"/>
          </ac:spMkLst>
        </pc:spChg>
        <pc:spChg chg="add del mod">
          <ac:chgData name="Haruna Asai" userId="09f19cbb-b4f7-47d0-aa90-bfaaa1f35edf" providerId="ADAL" clId="{1C2DF081-3251-4592-ADDE-DBA1C3445447}" dt="2022-08-12T05:45:30.608" v="1325"/>
          <ac:spMkLst>
            <pc:docMk/>
            <pc:sldMk cId="1441710983" sldId="368"/>
            <ac:spMk id="110" creationId="{848BE656-4F21-17A3-3E66-0DD12B196CD0}"/>
          </ac:spMkLst>
        </pc:spChg>
        <pc:spChg chg="add del mod">
          <ac:chgData name="Haruna Asai" userId="09f19cbb-b4f7-47d0-aa90-bfaaa1f35edf" providerId="ADAL" clId="{1C2DF081-3251-4592-ADDE-DBA1C3445447}" dt="2022-08-12T05:45:30.608" v="1325"/>
          <ac:spMkLst>
            <pc:docMk/>
            <pc:sldMk cId="1441710983" sldId="368"/>
            <ac:spMk id="111" creationId="{1DF474BC-9C60-ED81-1193-29CEE821D271}"/>
          </ac:spMkLst>
        </pc:spChg>
        <pc:spChg chg="add del mod">
          <ac:chgData name="Haruna Asai" userId="09f19cbb-b4f7-47d0-aa90-bfaaa1f35edf" providerId="ADAL" clId="{1C2DF081-3251-4592-ADDE-DBA1C3445447}" dt="2022-08-12T05:45:30.358" v="1324"/>
          <ac:spMkLst>
            <pc:docMk/>
            <pc:sldMk cId="1441710983" sldId="368"/>
            <ac:spMk id="112" creationId="{035988A8-8747-22A3-47F5-D2A658424225}"/>
          </ac:spMkLst>
        </pc:spChg>
        <pc:spChg chg="add del mod">
          <ac:chgData name="Haruna Asai" userId="09f19cbb-b4f7-47d0-aa90-bfaaa1f35edf" providerId="ADAL" clId="{1C2DF081-3251-4592-ADDE-DBA1C3445447}" dt="2022-08-12T05:45:30.358" v="1324"/>
          <ac:spMkLst>
            <pc:docMk/>
            <pc:sldMk cId="1441710983" sldId="368"/>
            <ac:spMk id="113" creationId="{10A9CA08-C3E9-093A-8BE7-7CFB0F712ECF}"/>
          </ac:spMkLst>
        </pc:spChg>
        <pc:spChg chg="add del mod">
          <ac:chgData name="Haruna Asai" userId="09f19cbb-b4f7-47d0-aa90-bfaaa1f35edf" providerId="ADAL" clId="{1C2DF081-3251-4592-ADDE-DBA1C3445447}" dt="2022-08-12T06:16:45.861" v="2185" actId="478"/>
          <ac:spMkLst>
            <pc:docMk/>
            <pc:sldMk cId="1441710983" sldId="368"/>
            <ac:spMk id="114" creationId="{62F9E95B-6BB4-4A26-E45A-7688B8E3F404}"/>
          </ac:spMkLst>
        </pc:spChg>
        <pc:spChg chg="add del mod">
          <ac:chgData name="Haruna Asai" userId="09f19cbb-b4f7-47d0-aa90-bfaaa1f35edf" providerId="ADAL" clId="{1C2DF081-3251-4592-ADDE-DBA1C3445447}" dt="2022-08-12T05:55:50.563" v="1606" actId="478"/>
          <ac:spMkLst>
            <pc:docMk/>
            <pc:sldMk cId="1441710983" sldId="368"/>
            <ac:spMk id="115" creationId="{4FCD9DE0-3455-838C-CB50-0ED669D223DA}"/>
          </ac:spMkLst>
        </pc:spChg>
        <pc:spChg chg="add del mod">
          <ac:chgData name="Haruna Asai" userId="09f19cbb-b4f7-47d0-aa90-bfaaa1f35edf" providerId="ADAL" clId="{1C2DF081-3251-4592-ADDE-DBA1C3445447}" dt="2022-08-12T06:00:59.682" v="1773" actId="478"/>
          <ac:spMkLst>
            <pc:docMk/>
            <pc:sldMk cId="1441710983" sldId="368"/>
            <ac:spMk id="116" creationId="{B5E72D92-A1B5-8A1B-98DC-0B182FA57347}"/>
          </ac:spMkLst>
        </pc:spChg>
        <pc:spChg chg="add mod">
          <ac:chgData name="Haruna Asai" userId="09f19cbb-b4f7-47d0-aa90-bfaaa1f35edf" providerId="ADAL" clId="{1C2DF081-3251-4592-ADDE-DBA1C3445447}" dt="2022-08-15T01:07:02.735" v="3959" actId="1076"/>
          <ac:spMkLst>
            <pc:docMk/>
            <pc:sldMk cId="1441710983" sldId="368"/>
            <ac:spMk id="117" creationId="{78E0BD1B-4762-EE3B-FBC0-A05D32C472BE}"/>
          </ac:spMkLst>
        </pc:spChg>
        <pc:spChg chg="add mod">
          <ac:chgData name="Haruna Asai" userId="09f19cbb-b4f7-47d0-aa90-bfaaa1f35edf" providerId="ADAL" clId="{1C2DF081-3251-4592-ADDE-DBA1C3445447}" dt="2022-08-12T06:38:12.287" v="2719" actId="1076"/>
          <ac:spMkLst>
            <pc:docMk/>
            <pc:sldMk cId="1441710983" sldId="368"/>
            <ac:spMk id="118" creationId="{4975D95A-13E6-4E07-EB30-22EDEDFD43F8}"/>
          </ac:spMkLst>
        </pc:spChg>
        <pc:spChg chg="add mod">
          <ac:chgData name="Haruna Asai" userId="09f19cbb-b4f7-47d0-aa90-bfaaa1f35edf" providerId="ADAL" clId="{1C2DF081-3251-4592-ADDE-DBA1C3445447}" dt="2022-08-15T00:52:08.752" v="3893" actId="1076"/>
          <ac:spMkLst>
            <pc:docMk/>
            <pc:sldMk cId="1441710983" sldId="368"/>
            <ac:spMk id="119" creationId="{B132D074-CA2A-EDEF-1D84-803897E3A532}"/>
          </ac:spMkLst>
        </pc:spChg>
        <pc:spChg chg="add mod">
          <ac:chgData name="Haruna Asai" userId="09f19cbb-b4f7-47d0-aa90-bfaaa1f35edf" providerId="ADAL" clId="{1C2DF081-3251-4592-ADDE-DBA1C3445447}" dt="2022-08-15T00:52:08.752" v="3893" actId="1076"/>
          <ac:spMkLst>
            <pc:docMk/>
            <pc:sldMk cId="1441710983" sldId="368"/>
            <ac:spMk id="120" creationId="{5C1A722D-4239-46B6-9930-BBB5A9DB21FD}"/>
          </ac:spMkLst>
        </pc:spChg>
        <pc:spChg chg="add mod">
          <ac:chgData name="Haruna Asai" userId="09f19cbb-b4f7-47d0-aa90-bfaaa1f35edf" providerId="ADAL" clId="{1C2DF081-3251-4592-ADDE-DBA1C3445447}" dt="2022-08-15T01:07:14.136" v="3964" actId="1076"/>
          <ac:spMkLst>
            <pc:docMk/>
            <pc:sldMk cId="1441710983" sldId="368"/>
            <ac:spMk id="121" creationId="{B4CF5751-A7AD-BE66-B61F-DE7F763855D6}"/>
          </ac:spMkLst>
        </pc:spChg>
        <pc:grpChg chg="add mod">
          <ac:chgData name="Haruna Asai" userId="09f19cbb-b4f7-47d0-aa90-bfaaa1f35edf" providerId="ADAL" clId="{1C2DF081-3251-4592-ADDE-DBA1C3445447}" dt="2022-08-12T06:36:26.836" v="2696" actId="1076"/>
          <ac:grpSpMkLst>
            <pc:docMk/>
            <pc:sldMk cId="1441710983" sldId="368"/>
            <ac:grpSpMk id="26" creationId="{201C5493-FEEA-0449-1F75-8765940F7BDD}"/>
          </ac:grpSpMkLst>
        </pc:grpChg>
        <pc:grpChg chg="mod">
          <ac:chgData name="Haruna Asai" userId="09f19cbb-b4f7-47d0-aa90-bfaaa1f35edf" providerId="ADAL" clId="{1C2DF081-3251-4592-ADDE-DBA1C3445447}" dt="2022-08-12T05:19:05.869" v="872"/>
          <ac:grpSpMkLst>
            <pc:docMk/>
            <pc:sldMk cId="1441710983" sldId="368"/>
            <ac:grpSpMk id="30" creationId="{97E65BA8-7B44-AEB3-0F33-D8CF8F6CFA54}"/>
          </ac:grpSpMkLst>
        </pc:grpChg>
        <pc:graphicFrameChg chg="add mod modGraphic">
          <ac:chgData name="Haruna Asai" userId="09f19cbb-b4f7-47d0-aa90-bfaaa1f35edf" providerId="ADAL" clId="{1C2DF081-3251-4592-ADDE-DBA1C3445447}" dt="2022-08-15T05:03:55.148" v="6301" actId="20577"/>
          <ac:graphicFrameMkLst>
            <pc:docMk/>
            <pc:sldMk cId="1441710983" sldId="368"/>
            <ac:graphicFrameMk id="6" creationId="{C5BFB593-5608-8DCF-E6AF-7F3038127AEB}"/>
          </ac:graphicFrameMkLst>
        </pc:graphicFrameChg>
        <pc:picChg chg="add del mod">
          <ac:chgData name="Haruna Asai" userId="09f19cbb-b4f7-47d0-aa90-bfaaa1f35edf" providerId="ADAL" clId="{1C2DF081-3251-4592-ADDE-DBA1C3445447}" dt="2022-08-12T06:17:46.206" v="2199" actId="478"/>
          <ac:picMkLst>
            <pc:docMk/>
            <pc:sldMk cId="1441710983" sldId="368"/>
            <ac:picMk id="9" creationId="{6B4FD324-54F2-FE38-770F-04D13E2A4BD1}"/>
          </ac:picMkLst>
        </pc:picChg>
        <pc:picChg chg="add del mod">
          <ac:chgData name="Haruna Asai" userId="09f19cbb-b4f7-47d0-aa90-bfaaa1f35edf" providerId="ADAL" clId="{1C2DF081-3251-4592-ADDE-DBA1C3445447}" dt="2022-08-12T06:17:46.206" v="2199" actId="478"/>
          <ac:picMkLst>
            <pc:docMk/>
            <pc:sldMk cId="1441710983" sldId="368"/>
            <ac:picMk id="11" creationId="{14C8F4C3-4CAA-DCEA-0BC8-68A124DDFC4C}"/>
          </ac:picMkLst>
        </pc:picChg>
        <pc:picChg chg="add del mod">
          <ac:chgData name="Haruna Asai" userId="09f19cbb-b4f7-47d0-aa90-bfaaa1f35edf" providerId="ADAL" clId="{1C2DF081-3251-4592-ADDE-DBA1C3445447}" dt="2022-08-12T06:17:46.206" v="2199" actId="478"/>
          <ac:picMkLst>
            <pc:docMk/>
            <pc:sldMk cId="1441710983" sldId="368"/>
            <ac:picMk id="24" creationId="{A9E7452C-C860-9C73-F644-D58A8968B13F}"/>
          </ac:picMkLst>
        </pc:picChg>
        <pc:picChg chg="mod modCrop">
          <ac:chgData name="Haruna Asai" userId="09f19cbb-b4f7-47d0-aa90-bfaaa1f35edf" providerId="ADAL" clId="{1C2DF081-3251-4592-ADDE-DBA1C3445447}" dt="2022-08-12T05:54:10.882" v="1595" actId="732"/>
          <ac:picMkLst>
            <pc:docMk/>
            <pc:sldMk cId="1441710983" sldId="368"/>
            <ac:picMk id="27" creationId="{C608F909-EDA4-909D-0C4D-6710E151C8AF}"/>
          </ac:picMkLst>
        </pc:picChg>
        <pc:picChg chg="add mod">
          <ac:chgData name="Haruna Asai" userId="09f19cbb-b4f7-47d0-aa90-bfaaa1f35edf" providerId="ADAL" clId="{1C2DF081-3251-4592-ADDE-DBA1C3445447}" dt="2022-08-12T06:36:26.836" v="2696" actId="1076"/>
          <ac:picMkLst>
            <pc:docMk/>
            <pc:sldMk cId="1441710983" sldId="368"/>
            <ac:picMk id="85" creationId="{E78EB148-A7E9-534F-547F-4840B293520E}"/>
          </ac:picMkLst>
        </pc:picChg>
        <pc:cxnChg chg="mod">
          <ac:chgData name="Haruna Asai" userId="09f19cbb-b4f7-47d0-aa90-bfaaa1f35edf" providerId="ADAL" clId="{1C2DF081-3251-4592-ADDE-DBA1C3445447}" dt="2022-08-12T05:19:05.869" v="872"/>
          <ac:cxnSpMkLst>
            <pc:docMk/>
            <pc:sldMk cId="1441710983" sldId="368"/>
            <ac:cxnSpMk id="38" creationId="{60AB659F-5FA7-2D57-8666-6EDD92944EE4}"/>
          </ac:cxnSpMkLst>
        </pc:cxnChg>
        <pc:cxnChg chg="mod">
          <ac:chgData name="Haruna Asai" userId="09f19cbb-b4f7-47d0-aa90-bfaaa1f35edf" providerId="ADAL" clId="{1C2DF081-3251-4592-ADDE-DBA1C3445447}" dt="2022-08-12T05:19:05.869" v="872"/>
          <ac:cxnSpMkLst>
            <pc:docMk/>
            <pc:sldMk cId="1441710983" sldId="368"/>
            <ac:cxnSpMk id="39" creationId="{D4F0EC8C-28AE-5656-892F-4590B6B7F9BA}"/>
          </ac:cxnSpMkLst>
        </pc:cxnChg>
        <pc:cxnChg chg="mod">
          <ac:chgData name="Haruna Asai" userId="09f19cbb-b4f7-47d0-aa90-bfaaa1f35edf" providerId="ADAL" clId="{1C2DF081-3251-4592-ADDE-DBA1C3445447}" dt="2022-08-12T05:19:05.869" v="872"/>
          <ac:cxnSpMkLst>
            <pc:docMk/>
            <pc:sldMk cId="1441710983" sldId="368"/>
            <ac:cxnSpMk id="40" creationId="{5EBCC970-421F-E561-EF04-E9639D0A7DD4}"/>
          </ac:cxnSpMkLst>
        </pc:cxnChg>
        <pc:cxnChg chg="mod">
          <ac:chgData name="Haruna Asai" userId="09f19cbb-b4f7-47d0-aa90-bfaaa1f35edf" providerId="ADAL" clId="{1C2DF081-3251-4592-ADDE-DBA1C3445447}" dt="2022-08-12T05:19:05.869" v="872"/>
          <ac:cxnSpMkLst>
            <pc:docMk/>
            <pc:sldMk cId="1441710983" sldId="368"/>
            <ac:cxnSpMk id="49" creationId="{0B5FAA78-54B7-D600-050E-DCD333CE48A0}"/>
          </ac:cxnSpMkLst>
        </pc:cxnChg>
        <pc:cxnChg chg="mod">
          <ac:chgData name="Haruna Asai" userId="09f19cbb-b4f7-47d0-aa90-bfaaa1f35edf" providerId="ADAL" clId="{1C2DF081-3251-4592-ADDE-DBA1C3445447}" dt="2022-08-12T05:19:05.869" v="872"/>
          <ac:cxnSpMkLst>
            <pc:docMk/>
            <pc:sldMk cId="1441710983" sldId="368"/>
            <ac:cxnSpMk id="50" creationId="{A8A3E591-5F34-4EB3-E1CF-3B0091B5346D}"/>
          </ac:cxnSpMkLst>
        </pc:cxnChg>
        <pc:cxnChg chg="mod">
          <ac:chgData name="Haruna Asai" userId="09f19cbb-b4f7-47d0-aa90-bfaaa1f35edf" providerId="ADAL" clId="{1C2DF081-3251-4592-ADDE-DBA1C3445447}" dt="2022-08-12T05:19:05.869" v="872"/>
          <ac:cxnSpMkLst>
            <pc:docMk/>
            <pc:sldMk cId="1441710983" sldId="368"/>
            <ac:cxnSpMk id="51" creationId="{7B3A482C-462D-B6A3-56CE-53D089A274E6}"/>
          </ac:cxnSpMkLst>
        </pc:cxnChg>
        <pc:cxnChg chg="mod">
          <ac:chgData name="Haruna Asai" userId="09f19cbb-b4f7-47d0-aa90-bfaaa1f35edf" providerId="ADAL" clId="{1C2DF081-3251-4592-ADDE-DBA1C3445447}" dt="2022-08-12T05:19:05.869" v="872"/>
          <ac:cxnSpMkLst>
            <pc:docMk/>
            <pc:sldMk cId="1441710983" sldId="368"/>
            <ac:cxnSpMk id="55" creationId="{50D650B9-3F92-BB1C-57BF-62BA1DDCC32A}"/>
          </ac:cxnSpMkLst>
        </pc:cxnChg>
      </pc:sldChg>
      <pc:sldChg chg="addSp delSp modSp new mod">
        <pc:chgData name="Haruna Asai" userId="09f19cbb-b4f7-47d0-aa90-bfaaa1f35edf" providerId="ADAL" clId="{1C2DF081-3251-4592-ADDE-DBA1C3445447}" dt="2022-08-15T05:16:06.983" v="6361" actId="113"/>
        <pc:sldMkLst>
          <pc:docMk/>
          <pc:sldMk cId="1194025369" sldId="369"/>
        </pc:sldMkLst>
        <pc:spChg chg="del">
          <ac:chgData name="Haruna Asai" userId="09f19cbb-b4f7-47d0-aa90-bfaaa1f35edf" providerId="ADAL" clId="{1C2DF081-3251-4592-ADDE-DBA1C3445447}" dt="2022-08-12T07:58:16.626" v="2986" actId="478"/>
          <ac:spMkLst>
            <pc:docMk/>
            <pc:sldMk cId="1194025369" sldId="369"/>
            <ac:spMk id="2" creationId="{C2D29108-B764-1099-B549-71186BA90FAB}"/>
          </ac:spMkLst>
        </pc:spChg>
        <pc:spChg chg="mod">
          <ac:chgData name="Haruna Asai" userId="09f19cbb-b4f7-47d0-aa90-bfaaa1f35edf" providerId="ADAL" clId="{1C2DF081-3251-4592-ADDE-DBA1C3445447}" dt="2022-08-12T07:58:10.950" v="2984" actId="20577"/>
          <ac:spMkLst>
            <pc:docMk/>
            <pc:sldMk cId="1194025369" sldId="369"/>
            <ac:spMk id="3" creationId="{258DF2B3-7E0E-32E6-2CA9-10574165212F}"/>
          </ac:spMkLst>
        </pc:spChg>
        <pc:spChg chg="del">
          <ac:chgData name="Haruna Asai" userId="09f19cbb-b4f7-47d0-aa90-bfaaa1f35edf" providerId="ADAL" clId="{1C2DF081-3251-4592-ADDE-DBA1C3445447}" dt="2022-08-12T07:58:13.986" v="2985" actId="478"/>
          <ac:spMkLst>
            <pc:docMk/>
            <pc:sldMk cId="1194025369" sldId="369"/>
            <ac:spMk id="4" creationId="{6FF40B2B-3B64-8981-C270-4C333007A180}"/>
          </ac:spMkLst>
        </pc:spChg>
        <pc:spChg chg="add mod">
          <ac:chgData name="Haruna Asai" userId="09f19cbb-b4f7-47d0-aa90-bfaaa1f35edf" providerId="ADAL" clId="{1C2DF081-3251-4592-ADDE-DBA1C3445447}" dt="2022-08-15T01:09:35.331" v="3990" actId="1076"/>
          <ac:spMkLst>
            <pc:docMk/>
            <pc:sldMk cId="1194025369" sldId="369"/>
            <ac:spMk id="6" creationId="{6053A11C-A971-386B-3CAF-45A41A4E9877}"/>
          </ac:spMkLst>
        </pc:spChg>
        <pc:spChg chg="add mod">
          <ac:chgData name="Haruna Asai" userId="09f19cbb-b4f7-47d0-aa90-bfaaa1f35edf" providerId="ADAL" clId="{1C2DF081-3251-4592-ADDE-DBA1C3445447}" dt="2022-08-15T01:15:38.010" v="4000" actId="404"/>
          <ac:spMkLst>
            <pc:docMk/>
            <pc:sldMk cId="1194025369" sldId="369"/>
            <ac:spMk id="7" creationId="{D9E2A856-EAB0-CA4F-A517-827657E34EB4}"/>
          </ac:spMkLst>
        </pc:spChg>
        <pc:spChg chg="add mod">
          <ac:chgData name="Haruna Asai" userId="09f19cbb-b4f7-47d0-aa90-bfaaa1f35edf" providerId="ADAL" clId="{1C2DF081-3251-4592-ADDE-DBA1C3445447}" dt="2022-08-15T01:08:49.125" v="3981" actId="164"/>
          <ac:spMkLst>
            <pc:docMk/>
            <pc:sldMk cId="1194025369" sldId="369"/>
            <ac:spMk id="9" creationId="{CD5ADBB8-C8C5-7F12-8D60-ECE6FD62F8AF}"/>
          </ac:spMkLst>
        </pc:spChg>
        <pc:spChg chg="add mod">
          <ac:chgData name="Haruna Asai" userId="09f19cbb-b4f7-47d0-aa90-bfaaa1f35edf" providerId="ADAL" clId="{1C2DF081-3251-4592-ADDE-DBA1C3445447}" dt="2022-08-15T01:08:49.125" v="3981" actId="164"/>
          <ac:spMkLst>
            <pc:docMk/>
            <pc:sldMk cId="1194025369" sldId="369"/>
            <ac:spMk id="10" creationId="{8F035724-7832-4468-56ED-A2048964EAAA}"/>
          </ac:spMkLst>
        </pc:spChg>
        <pc:spChg chg="add mod">
          <ac:chgData name="Haruna Asai" userId="09f19cbb-b4f7-47d0-aa90-bfaaa1f35edf" providerId="ADAL" clId="{1C2DF081-3251-4592-ADDE-DBA1C3445447}" dt="2022-08-15T01:08:48.893" v="3980" actId="164"/>
          <ac:spMkLst>
            <pc:docMk/>
            <pc:sldMk cId="1194025369" sldId="369"/>
            <ac:spMk id="11" creationId="{B8CE9510-5CCE-7A6A-B3E8-B1CF4002CC5E}"/>
          </ac:spMkLst>
        </pc:spChg>
        <pc:spChg chg="add mod">
          <ac:chgData name="Haruna Asai" userId="09f19cbb-b4f7-47d0-aa90-bfaaa1f35edf" providerId="ADAL" clId="{1C2DF081-3251-4592-ADDE-DBA1C3445447}" dt="2022-08-15T01:16:10.768" v="4001"/>
          <ac:spMkLst>
            <pc:docMk/>
            <pc:sldMk cId="1194025369" sldId="369"/>
            <ac:spMk id="12" creationId="{85825327-73B6-4A89-2E08-B3BE4116969D}"/>
          </ac:spMkLst>
        </pc:spChg>
        <pc:spChg chg="add mod">
          <ac:chgData name="Haruna Asai" userId="09f19cbb-b4f7-47d0-aa90-bfaaa1f35edf" providerId="ADAL" clId="{1C2DF081-3251-4592-ADDE-DBA1C3445447}" dt="2022-08-15T01:09:14.266" v="3988" actId="20577"/>
          <ac:spMkLst>
            <pc:docMk/>
            <pc:sldMk cId="1194025369" sldId="369"/>
            <ac:spMk id="14" creationId="{6BF78590-E7C7-387D-393A-B5562AE9EFC9}"/>
          </ac:spMkLst>
        </pc:spChg>
        <pc:spChg chg="add mod">
          <ac:chgData name="Haruna Asai" userId="09f19cbb-b4f7-47d0-aa90-bfaaa1f35edf" providerId="ADAL" clId="{1C2DF081-3251-4592-ADDE-DBA1C3445447}" dt="2022-08-15T01:16:22.417" v="4002" actId="20577"/>
          <ac:spMkLst>
            <pc:docMk/>
            <pc:sldMk cId="1194025369" sldId="369"/>
            <ac:spMk id="15" creationId="{0DB8B702-22A7-2077-721C-1BCF648EE273}"/>
          </ac:spMkLst>
        </pc:spChg>
        <pc:spChg chg="add mod">
          <ac:chgData name="Haruna Asai" userId="09f19cbb-b4f7-47d0-aa90-bfaaa1f35edf" providerId="ADAL" clId="{1C2DF081-3251-4592-ADDE-DBA1C3445447}" dt="2022-08-15T01:08:48.393" v="3978" actId="164"/>
          <ac:spMkLst>
            <pc:docMk/>
            <pc:sldMk cId="1194025369" sldId="369"/>
            <ac:spMk id="17" creationId="{CE48B0AA-FF62-4481-A7C0-713FFB2A9F75}"/>
          </ac:spMkLst>
        </pc:spChg>
        <pc:spChg chg="add mod">
          <ac:chgData name="Haruna Asai" userId="09f19cbb-b4f7-47d0-aa90-bfaaa1f35edf" providerId="ADAL" clId="{1C2DF081-3251-4592-ADDE-DBA1C3445447}" dt="2022-08-15T01:08:48.393" v="3978" actId="164"/>
          <ac:spMkLst>
            <pc:docMk/>
            <pc:sldMk cId="1194025369" sldId="369"/>
            <ac:spMk id="18" creationId="{857CB783-0497-ABFF-796F-6AE269E05343}"/>
          </ac:spMkLst>
        </pc:spChg>
        <pc:spChg chg="add mod">
          <ac:chgData name="Haruna Asai" userId="09f19cbb-b4f7-47d0-aa90-bfaaa1f35edf" providerId="ADAL" clId="{1C2DF081-3251-4592-ADDE-DBA1C3445447}" dt="2022-08-15T01:08:48.642" v="3979" actId="164"/>
          <ac:spMkLst>
            <pc:docMk/>
            <pc:sldMk cId="1194025369" sldId="369"/>
            <ac:spMk id="20" creationId="{9131CD36-FA1E-1146-1C2B-7750D6C8A166}"/>
          </ac:spMkLst>
        </pc:spChg>
        <pc:spChg chg="add mod">
          <ac:chgData name="Haruna Asai" userId="09f19cbb-b4f7-47d0-aa90-bfaaa1f35edf" providerId="ADAL" clId="{1C2DF081-3251-4592-ADDE-DBA1C3445447}" dt="2022-08-15T01:08:48.893" v="3980" actId="164"/>
          <ac:spMkLst>
            <pc:docMk/>
            <pc:sldMk cId="1194025369" sldId="369"/>
            <ac:spMk id="21" creationId="{E42CEB94-9AFD-15D6-0190-F0033A77C435}"/>
          </ac:spMkLst>
        </pc:spChg>
        <pc:spChg chg="add mod">
          <ac:chgData name="Haruna Asai" userId="09f19cbb-b4f7-47d0-aa90-bfaaa1f35edf" providerId="ADAL" clId="{1C2DF081-3251-4592-ADDE-DBA1C3445447}" dt="2022-08-15T01:08:48.393" v="3978" actId="164"/>
          <ac:spMkLst>
            <pc:docMk/>
            <pc:sldMk cId="1194025369" sldId="369"/>
            <ac:spMk id="22" creationId="{BF6CA1B7-6952-8D05-EACB-540EA7702B41}"/>
          </ac:spMkLst>
        </pc:spChg>
        <pc:spChg chg="add mod">
          <ac:chgData name="Haruna Asai" userId="09f19cbb-b4f7-47d0-aa90-bfaaa1f35edf" providerId="ADAL" clId="{1C2DF081-3251-4592-ADDE-DBA1C3445447}" dt="2022-08-15T01:08:48.393" v="3978" actId="164"/>
          <ac:spMkLst>
            <pc:docMk/>
            <pc:sldMk cId="1194025369" sldId="369"/>
            <ac:spMk id="23" creationId="{0B6FCEDC-ABFA-A4F5-33FE-8B4F9AE62A63}"/>
          </ac:spMkLst>
        </pc:spChg>
        <pc:spChg chg="add mod">
          <ac:chgData name="Haruna Asai" userId="09f19cbb-b4f7-47d0-aa90-bfaaa1f35edf" providerId="ADAL" clId="{1C2DF081-3251-4592-ADDE-DBA1C3445447}" dt="2022-08-15T01:08:49.125" v="3981" actId="164"/>
          <ac:spMkLst>
            <pc:docMk/>
            <pc:sldMk cId="1194025369" sldId="369"/>
            <ac:spMk id="24" creationId="{9ED1F1E4-93E0-1707-7D37-95A441C180A4}"/>
          </ac:spMkLst>
        </pc:spChg>
        <pc:spChg chg="add mod">
          <ac:chgData name="Haruna Asai" userId="09f19cbb-b4f7-47d0-aa90-bfaaa1f35edf" providerId="ADAL" clId="{1C2DF081-3251-4592-ADDE-DBA1C3445447}" dt="2022-08-15T01:08:49.125" v="3981" actId="164"/>
          <ac:spMkLst>
            <pc:docMk/>
            <pc:sldMk cId="1194025369" sldId="369"/>
            <ac:spMk id="25" creationId="{6F2A88C0-78F5-90B4-BA03-FF5CE5CDD263}"/>
          </ac:spMkLst>
        </pc:spChg>
        <pc:spChg chg="add mod">
          <ac:chgData name="Haruna Asai" userId="09f19cbb-b4f7-47d0-aa90-bfaaa1f35edf" providerId="ADAL" clId="{1C2DF081-3251-4592-ADDE-DBA1C3445447}" dt="2022-08-15T01:08:49.533" v="3982" actId="164"/>
          <ac:spMkLst>
            <pc:docMk/>
            <pc:sldMk cId="1194025369" sldId="369"/>
            <ac:spMk id="26" creationId="{EC0A186F-5555-9F7F-7AE9-BC8D816709C8}"/>
          </ac:spMkLst>
        </pc:spChg>
        <pc:spChg chg="add mod">
          <ac:chgData name="Haruna Asai" userId="09f19cbb-b4f7-47d0-aa90-bfaaa1f35edf" providerId="ADAL" clId="{1C2DF081-3251-4592-ADDE-DBA1C3445447}" dt="2022-08-12T08:12:53.627" v="3259" actId="1076"/>
          <ac:spMkLst>
            <pc:docMk/>
            <pc:sldMk cId="1194025369" sldId="369"/>
            <ac:spMk id="27" creationId="{7BA8A9D9-BFB0-B1D4-F315-9C4167788DE0}"/>
          </ac:spMkLst>
        </pc:spChg>
        <pc:spChg chg="add mod">
          <ac:chgData name="Haruna Asai" userId="09f19cbb-b4f7-47d0-aa90-bfaaa1f35edf" providerId="ADAL" clId="{1C2DF081-3251-4592-ADDE-DBA1C3445447}" dt="2022-08-15T01:08:49.533" v="3982" actId="164"/>
          <ac:spMkLst>
            <pc:docMk/>
            <pc:sldMk cId="1194025369" sldId="369"/>
            <ac:spMk id="28" creationId="{8D860AF7-ED2E-BDA9-55E5-BF5B82FEF4DB}"/>
          </ac:spMkLst>
        </pc:spChg>
        <pc:spChg chg="add mod">
          <ac:chgData name="Haruna Asai" userId="09f19cbb-b4f7-47d0-aa90-bfaaa1f35edf" providerId="ADAL" clId="{1C2DF081-3251-4592-ADDE-DBA1C3445447}" dt="2022-08-12T08:13:15.915" v="3262" actId="1076"/>
          <ac:spMkLst>
            <pc:docMk/>
            <pc:sldMk cId="1194025369" sldId="369"/>
            <ac:spMk id="29" creationId="{4C1C4FD9-4576-69B5-7AB1-4E2BF6C6E26F}"/>
          </ac:spMkLst>
        </pc:spChg>
        <pc:spChg chg="add mod">
          <ac:chgData name="Haruna Asai" userId="09f19cbb-b4f7-47d0-aa90-bfaaa1f35edf" providerId="ADAL" clId="{1C2DF081-3251-4592-ADDE-DBA1C3445447}" dt="2022-08-12T08:13:15.915" v="3262" actId="1076"/>
          <ac:spMkLst>
            <pc:docMk/>
            <pc:sldMk cId="1194025369" sldId="369"/>
            <ac:spMk id="30" creationId="{4B84C468-DC52-B73A-DB6C-31EC168BA6E2}"/>
          </ac:spMkLst>
        </pc:spChg>
        <pc:spChg chg="add mod">
          <ac:chgData name="Haruna Asai" userId="09f19cbb-b4f7-47d0-aa90-bfaaa1f35edf" providerId="ADAL" clId="{1C2DF081-3251-4592-ADDE-DBA1C3445447}" dt="2022-08-15T05:16:06.983" v="6361" actId="113"/>
          <ac:spMkLst>
            <pc:docMk/>
            <pc:sldMk cId="1194025369" sldId="369"/>
            <ac:spMk id="31" creationId="{995606DE-0D77-A471-1787-0FEDFDB8F136}"/>
          </ac:spMkLst>
        </pc:spChg>
        <pc:grpChg chg="add mod">
          <ac:chgData name="Haruna Asai" userId="09f19cbb-b4f7-47d0-aa90-bfaaa1f35edf" providerId="ADAL" clId="{1C2DF081-3251-4592-ADDE-DBA1C3445447}" dt="2022-08-15T01:08:49.533" v="3982" actId="164"/>
          <ac:grpSpMkLst>
            <pc:docMk/>
            <pc:sldMk cId="1194025369" sldId="369"/>
            <ac:grpSpMk id="2" creationId="{B9CAF0D4-1EA0-C7B1-904D-4749E007D00B}"/>
          </ac:grpSpMkLst>
        </pc:grpChg>
        <pc:grpChg chg="add mod">
          <ac:chgData name="Haruna Asai" userId="09f19cbb-b4f7-47d0-aa90-bfaaa1f35edf" providerId="ADAL" clId="{1C2DF081-3251-4592-ADDE-DBA1C3445447}" dt="2022-08-15T01:08:49.125" v="3981" actId="164"/>
          <ac:grpSpMkLst>
            <pc:docMk/>
            <pc:sldMk cId="1194025369" sldId="369"/>
            <ac:grpSpMk id="4" creationId="{2DD37CC3-67EC-866D-2B2F-7EC4E0E9B954}"/>
          </ac:grpSpMkLst>
        </pc:grpChg>
        <pc:grpChg chg="add mod">
          <ac:chgData name="Haruna Asai" userId="09f19cbb-b4f7-47d0-aa90-bfaaa1f35edf" providerId="ADAL" clId="{1C2DF081-3251-4592-ADDE-DBA1C3445447}" dt="2022-08-15T01:08:48.893" v="3980" actId="164"/>
          <ac:grpSpMkLst>
            <pc:docMk/>
            <pc:sldMk cId="1194025369" sldId="369"/>
            <ac:grpSpMk id="32" creationId="{9A4AFBAA-3F26-5665-BD4C-B08725CED06A}"/>
          </ac:grpSpMkLst>
        </pc:grpChg>
        <pc:grpChg chg="add mod">
          <ac:chgData name="Haruna Asai" userId="09f19cbb-b4f7-47d0-aa90-bfaaa1f35edf" providerId="ADAL" clId="{1C2DF081-3251-4592-ADDE-DBA1C3445447}" dt="2022-08-15T01:08:48.642" v="3979" actId="164"/>
          <ac:grpSpMkLst>
            <pc:docMk/>
            <pc:sldMk cId="1194025369" sldId="369"/>
            <ac:grpSpMk id="33" creationId="{A013336C-9EDC-5DDF-5CCA-686A8C2639A1}"/>
          </ac:grpSpMkLst>
        </pc:grpChg>
        <pc:grpChg chg="add mod">
          <ac:chgData name="Haruna Asai" userId="09f19cbb-b4f7-47d0-aa90-bfaaa1f35edf" providerId="ADAL" clId="{1C2DF081-3251-4592-ADDE-DBA1C3445447}" dt="2022-08-15T01:08:48.393" v="3978" actId="164"/>
          <ac:grpSpMkLst>
            <pc:docMk/>
            <pc:sldMk cId="1194025369" sldId="369"/>
            <ac:grpSpMk id="34" creationId="{182DE0DC-A71E-A2C4-CCC6-D9FB8E549FBB}"/>
          </ac:grpSpMkLst>
        </pc:grpChg>
        <pc:cxnChg chg="add mod">
          <ac:chgData name="Haruna Asai" userId="09f19cbb-b4f7-47d0-aa90-bfaaa1f35edf" providerId="ADAL" clId="{1C2DF081-3251-4592-ADDE-DBA1C3445447}" dt="2022-08-15T01:09:35.331" v="3990" actId="1076"/>
          <ac:cxnSpMkLst>
            <pc:docMk/>
            <pc:sldMk cId="1194025369" sldId="369"/>
            <ac:cxnSpMk id="8" creationId="{AEEB957D-59D9-2938-49E5-5D216F27CBAF}"/>
          </ac:cxnSpMkLst>
        </pc:cxnChg>
        <pc:cxnChg chg="add mod">
          <ac:chgData name="Haruna Asai" userId="09f19cbb-b4f7-47d0-aa90-bfaaa1f35edf" providerId="ADAL" clId="{1C2DF081-3251-4592-ADDE-DBA1C3445447}" dt="2022-08-12T08:13:38.641" v="3266" actId="465"/>
          <ac:cxnSpMkLst>
            <pc:docMk/>
            <pc:sldMk cId="1194025369" sldId="369"/>
            <ac:cxnSpMk id="13" creationId="{56A2870F-8714-86C2-6719-E1063E91339D}"/>
          </ac:cxnSpMkLst>
        </pc:cxnChg>
        <pc:cxnChg chg="add mod">
          <ac:chgData name="Haruna Asai" userId="09f19cbb-b4f7-47d0-aa90-bfaaa1f35edf" providerId="ADAL" clId="{1C2DF081-3251-4592-ADDE-DBA1C3445447}" dt="2022-08-12T08:13:38.641" v="3266" actId="465"/>
          <ac:cxnSpMkLst>
            <pc:docMk/>
            <pc:sldMk cId="1194025369" sldId="369"/>
            <ac:cxnSpMk id="16" creationId="{61732C81-9AF9-F544-BEFA-47F8473E7F2F}"/>
          </ac:cxnSpMkLst>
        </pc:cxnChg>
        <pc:cxnChg chg="add mod">
          <ac:chgData name="Haruna Asai" userId="09f19cbb-b4f7-47d0-aa90-bfaaa1f35edf" providerId="ADAL" clId="{1C2DF081-3251-4592-ADDE-DBA1C3445447}" dt="2022-08-12T08:13:38.641" v="3266" actId="465"/>
          <ac:cxnSpMkLst>
            <pc:docMk/>
            <pc:sldMk cId="1194025369" sldId="369"/>
            <ac:cxnSpMk id="19" creationId="{257FC65B-F1F2-DC26-0D66-AC4B563C9AD7}"/>
          </ac:cxnSpMkLst>
        </pc:cxnChg>
      </pc:sldChg>
      <pc:sldChg chg="modSp new mod">
        <pc:chgData name="Haruna Asai" userId="09f19cbb-b4f7-47d0-aa90-bfaaa1f35edf" providerId="ADAL" clId="{1C2DF081-3251-4592-ADDE-DBA1C3445447}" dt="2022-08-12T08:18:49.406" v="3325" actId="20577"/>
        <pc:sldMkLst>
          <pc:docMk/>
          <pc:sldMk cId="2672500618" sldId="370"/>
        </pc:sldMkLst>
        <pc:spChg chg="mod">
          <ac:chgData name="Haruna Asai" userId="09f19cbb-b4f7-47d0-aa90-bfaaa1f35edf" providerId="ADAL" clId="{1C2DF081-3251-4592-ADDE-DBA1C3445447}" dt="2022-08-12T08:18:49.406" v="3325" actId="20577"/>
          <ac:spMkLst>
            <pc:docMk/>
            <pc:sldMk cId="2672500618" sldId="370"/>
            <ac:spMk id="2" creationId="{F05298B4-000B-5112-F334-0BAE5FEC826F}"/>
          </ac:spMkLst>
        </pc:spChg>
      </pc:sldChg>
      <pc:sldChg chg="modSp new mod">
        <pc:chgData name="Haruna Asai" userId="09f19cbb-b4f7-47d0-aa90-bfaaa1f35edf" providerId="ADAL" clId="{1C2DF081-3251-4592-ADDE-DBA1C3445447}" dt="2022-08-15T03:08:56.968" v="4926" actId="20577"/>
        <pc:sldMkLst>
          <pc:docMk/>
          <pc:sldMk cId="513838134" sldId="371"/>
        </pc:sldMkLst>
        <pc:spChg chg="mod">
          <ac:chgData name="Haruna Asai" userId="09f19cbb-b4f7-47d0-aa90-bfaaa1f35edf" providerId="ADAL" clId="{1C2DF081-3251-4592-ADDE-DBA1C3445447}" dt="2022-08-15T03:08:56.968" v="4926" actId="20577"/>
          <ac:spMkLst>
            <pc:docMk/>
            <pc:sldMk cId="513838134" sldId="371"/>
            <ac:spMk id="2" creationId="{1051D26D-2A6D-074B-E235-76F2952851A4}"/>
          </ac:spMkLst>
        </pc:spChg>
      </pc:sldChg>
      <pc:sldChg chg="addSp delSp modSp new mod">
        <pc:chgData name="Haruna Asai" userId="09f19cbb-b4f7-47d0-aa90-bfaaa1f35edf" providerId="ADAL" clId="{1C2DF081-3251-4592-ADDE-DBA1C3445447}" dt="2022-08-15T05:11:18.447" v="6340"/>
        <pc:sldMkLst>
          <pc:docMk/>
          <pc:sldMk cId="139225021" sldId="372"/>
        </pc:sldMkLst>
        <pc:spChg chg="mod">
          <ac:chgData name="Haruna Asai" userId="09f19cbb-b4f7-47d0-aa90-bfaaa1f35edf" providerId="ADAL" clId="{1C2DF081-3251-4592-ADDE-DBA1C3445447}" dt="2022-08-15T01:37:58.303" v="4429" actId="108"/>
          <ac:spMkLst>
            <pc:docMk/>
            <pc:sldMk cId="139225021" sldId="372"/>
            <ac:spMk id="2" creationId="{39795A5B-87C5-CD5E-5D97-BAE0EEB1347D}"/>
          </ac:spMkLst>
        </pc:spChg>
        <pc:spChg chg="mod">
          <ac:chgData name="Haruna Asai" userId="09f19cbb-b4f7-47d0-aa90-bfaaa1f35edf" providerId="ADAL" clId="{1C2DF081-3251-4592-ADDE-DBA1C3445447}" dt="2022-08-12T08:19:50.725" v="3384" actId="20577"/>
          <ac:spMkLst>
            <pc:docMk/>
            <pc:sldMk cId="139225021" sldId="372"/>
            <ac:spMk id="3" creationId="{C7DBE067-BE2E-8BDB-CF68-C66692CAF198}"/>
          </ac:spMkLst>
        </pc:spChg>
        <pc:spChg chg="del">
          <ac:chgData name="Haruna Asai" userId="09f19cbb-b4f7-47d0-aa90-bfaaa1f35edf" providerId="ADAL" clId="{1C2DF081-3251-4592-ADDE-DBA1C3445447}" dt="2022-08-12T08:19:53.468" v="3385" actId="478"/>
          <ac:spMkLst>
            <pc:docMk/>
            <pc:sldMk cId="139225021" sldId="372"/>
            <ac:spMk id="4" creationId="{6741BEB8-6E03-B0FD-605D-FE7D5A28CEF5}"/>
          </ac:spMkLst>
        </pc:spChg>
        <pc:spChg chg="add del mod">
          <ac:chgData name="Haruna Asai" userId="09f19cbb-b4f7-47d0-aa90-bfaaa1f35edf" providerId="ADAL" clId="{1C2DF081-3251-4592-ADDE-DBA1C3445447}" dt="2022-08-15T05:11:18.447" v="6340"/>
          <ac:spMkLst>
            <pc:docMk/>
            <pc:sldMk cId="139225021" sldId="372"/>
            <ac:spMk id="4" creationId="{C9B05871-E70A-9601-B6AB-EF13C813E175}"/>
          </ac:spMkLst>
        </pc:spChg>
        <pc:spChg chg="add del mod">
          <ac:chgData name="Haruna Asai" userId="09f19cbb-b4f7-47d0-aa90-bfaaa1f35edf" providerId="ADAL" clId="{1C2DF081-3251-4592-ADDE-DBA1C3445447}" dt="2022-08-15T01:37:59.954" v="4431"/>
          <ac:spMkLst>
            <pc:docMk/>
            <pc:sldMk cId="139225021" sldId="372"/>
            <ac:spMk id="4" creationId="{E2491FAD-E7AA-3F99-A048-1D372A5E394C}"/>
          </ac:spMkLst>
        </pc:spChg>
        <pc:spChg chg="add mod">
          <ac:chgData name="Haruna Asai" userId="09f19cbb-b4f7-47d0-aa90-bfaaa1f35edf" providerId="ADAL" clId="{1C2DF081-3251-4592-ADDE-DBA1C3445447}" dt="2022-08-15T03:25:17.526" v="5269" actId="404"/>
          <ac:spMkLst>
            <pc:docMk/>
            <pc:sldMk cId="139225021" sldId="372"/>
            <ac:spMk id="6" creationId="{23CFD674-5942-DC6A-A163-ADE5FED043DE}"/>
          </ac:spMkLst>
        </pc:spChg>
        <pc:spChg chg="mod">
          <ac:chgData name="Haruna Asai" userId="09f19cbb-b4f7-47d0-aa90-bfaaa1f35edf" providerId="ADAL" clId="{1C2DF081-3251-4592-ADDE-DBA1C3445447}" dt="2022-08-12T08:31:54.430" v="3758" actId="948"/>
          <ac:spMkLst>
            <pc:docMk/>
            <pc:sldMk cId="139225021" sldId="372"/>
            <ac:spMk id="8" creationId="{36EE20C4-F70B-E12F-A64E-B6DD37691889}"/>
          </ac:spMkLst>
        </pc:spChg>
        <pc:spChg chg="mod">
          <ac:chgData name="Haruna Asai" userId="09f19cbb-b4f7-47d0-aa90-bfaaa1f35edf" providerId="ADAL" clId="{1C2DF081-3251-4592-ADDE-DBA1C3445447}" dt="2022-08-15T03:26:01.793" v="5275" actId="113"/>
          <ac:spMkLst>
            <pc:docMk/>
            <pc:sldMk cId="139225021" sldId="372"/>
            <ac:spMk id="9" creationId="{E84B546A-E61C-E817-31CD-AB9A23CA44E1}"/>
          </ac:spMkLst>
        </pc:spChg>
        <pc:spChg chg="mod">
          <ac:chgData name="Haruna Asai" userId="09f19cbb-b4f7-47d0-aa90-bfaaa1f35edf" providerId="ADAL" clId="{1C2DF081-3251-4592-ADDE-DBA1C3445447}" dt="2022-08-15T01:29:52.599" v="4317" actId="404"/>
          <ac:spMkLst>
            <pc:docMk/>
            <pc:sldMk cId="139225021" sldId="372"/>
            <ac:spMk id="10" creationId="{2B87B63A-CCD7-D1ED-CDAA-CB506995BAD0}"/>
          </ac:spMkLst>
        </pc:spChg>
        <pc:spChg chg="del mod">
          <ac:chgData name="Haruna Asai" userId="09f19cbb-b4f7-47d0-aa90-bfaaa1f35edf" providerId="ADAL" clId="{1C2DF081-3251-4592-ADDE-DBA1C3445447}" dt="2022-08-12T08:25:31.637" v="3423" actId="478"/>
          <ac:spMkLst>
            <pc:docMk/>
            <pc:sldMk cId="139225021" sldId="372"/>
            <ac:spMk id="14" creationId="{7790A726-A63E-1750-1FA8-D5D4F925297E}"/>
          </ac:spMkLst>
        </pc:spChg>
        <pc:spChg chg="mod">
          <ac:chgData name="Haruna Asai" userId="09f19cbb-b4f7-47d0-aa90-bfaaa1f35edf" providerId="ADAL" clId="{1C2DF081-3251-4592-ADDE-DBA1C3445447}" dt="2022-08-15T01:29:39.443" v="4314" actId="1076"/>
          <ac:spMkLst>
            <pc:docMk/>
            <pc:sldMk cId="139225021" sldId="372"/>
            <ac:spMk id="15" creationId="{8D36C646-6D7C-BC34-2C81-FD36F78A2BD6}"/>
          </ac:spMkLst>
        </pc:spChg>
        <pc:spChg chg="mod">
          <ac:chgData name="Haruna Asai" userId="09f19cbb-b4f7-47d0-aa90-bfaaa1f35edf" providerId="ADAL" clId="{1C2DF081-3251-4592-ADDE-DBA1C3445447}" dt="2022-08-15T01:29:39.443" v="4314" actId="1076"/>
          <ac:spMkLst>
            <pc:docMk/>
            <pc:sldMk cId="139225021" sldId="372"/>
            <ac:spMk id="16" creationId="{E1AB02DF-AD5C-0798-F36A-D699635B2698}"/>
          </ac:spMkLst>
        </pc:spChg>
        <pc:grpChg chg="add mod">
          <ac:chgData name="Haruna Asai" userId="09f19cbb-b4f7-47d0-aa90-bfaaa1f35edf" providerId="ADAL" clId="{1C2DF081-3251-4592-ADDE-DBA1C3445447}" dt="2022-08-15T01:34:21.996" v="4374" actId="14100"/>
          <ac:grpSpMkLst>
            <pc:docMk/>
            <pc:sldMk cId="139225021" sldId="372"/>
            <ac:grpSpMk id="7" creationId="{A465C2CD-2267-1E18-08BD-0D2A0564C330}"/>
          </ac:grpSpMkLst>
        </pc:grpChg>
        <pc:grpChg chg="add mod">
          <ac:chgData name="Haruna Asai" userId="09f19cbb-b4f7-47d0-aa90-bfaaa1f35edf" providerId="ADAL" clId="{1C2DF081-3251-4592-ADDE-DBA1C3445447}" dt="2022-08-15T01:25:42.591" v="4184" actId="1076"/>
          <ac:grpSpMkLst>
            <pc:docMk/>
            <pc:sldMk cId="139225021" sldId="372"/>
            <ac:grpSpMk id="12" creationId="{4AEEB882-4C33-DCC2-FEC6-F8CD5449FB2F}"/>
          </ac:grpSpMkLst>
        </pc:grpChg>
        <pc:picChg chg="mod">
          <ac:chgData name="Haruna Asai" userId="09f19cbb-b4f7-47d0-aa90-bfaaa1f35edf" providerId="ADAL" clId="{1C2DF081-3251-4592-ADDE-DBA1C3445447}" dt="2022-08-15T01:29:39.443" v="4314" actId="1076"/>
          <ac:picMkLst>
            <pc:docMk/>
            <pc:sldMk cId="139225021" sldId="372"/>
            <ac:picMk id="13" creationId="{5856375D-7DCC-47B0-1E07-F9BCAFFA962E}"/>
          </ac:picMkLst>
        </pc:picChg>
        <pc:cxnChg chg="add del mod">
          <ac:chgData name="Haruna Asai" userId="09f19cbb-b4f7-47d0-aa90-bfaaa1f35edf" providerId="ADAL" clId="{1C2DF081-3251-4592-ADDE-DBA1C3445447}" dt="2022-08-15T01:18:11.295" v="4020" actId="1076"/>
          <ac:cxnSpMkLst>
            <pc:docMk/>
            <pc:sldMk cId="139225021" sldId="372"/>
            <ac:cxnSpMk id="11" creationId="{0977E9EB-C80C-68AC-34D7-CD41CF52BFF0}"/>
          </ac:cxnSpMkLst>
        </pc:cxnChg>
      </pc:sldChg>
      <pc:sldChg chg="addSp delSp modSp new mod">
        <pc:chgData name="Haruna Asai" userId="09f19cbb-b4f7-47d0-aa90-bfaaa1f35edf" providerId="ADAL" clId="{1C2DF081-3251-4592-ADDE-DBA1C3445447}" dt="2022-08-15T03:31:11.518" v="5395"/>
        <pc:sldMkLst>
          <pc:docMk/>
          <pc:sldMk cId="3983412204" sldId="373"/>
        </pc:sldMkLst>
        <pc:spChg chg="mod">
          <ac:chgData name="Haruna Asai" userId="09f19cbb-b4f7-47d0-aa90-bfaaa1f35edf" providerId="ADAL" clId="{1C2DF081-3251-4592-ADDE-DBA1C3445447}" dt="2022-08-15T03:31:03.712" v="5394" actId="948"/>
          <ac:spMkLst>
            <pc:docMk/>
            <pc:sldMk cId="3983412204" sldId="373"/>
            <ac:spMk id="2" creationId="{3D03955D-0437-708E-2DAD-367C2131E828}"/>
          </ac:spMkLst>
        </pc:spChg>
        <pc:spChg chg="mod">
          <ac:chgData name="Haruna Asai" userId="09f19cbb-b4f7-47d0-aa90-bfaaa1f35edf" providerId="ADAL" clId="{1C2DF081-3251-4592-ADDE-DBA1C3445447}" dt="2022-08-15T01:21:32.152" v="4126" actId="20577"/>
          <ac:spMkLst>
            <pc:docMk/>
            <pc:sldMk cId="3983412204" sldId="373"/>
            <ac:spMk id="3" creationId="{5A10742D-B0E3-75EB-72D5-34AD936CA465}"/>
          </ac:spMkLst>
        </pc:spChg>
        <pc:spChg chg="del">
          <ac:chgData name="Haruna Asai" userId="09f19cbb-b4f7-47d0-aa90-bfaaa1f35edf" providerId="ADAL" clId="{1C2DF081-3251-4592-ADDE-DBA1C3445447}" dt="2022-08-15T01:21:34.731" v="4127" actId="478"/>
          <ac:spMkLst>
            <pc:docMk/>
            <pc:sldMk cId="3983412204" sldId="373"/>
            <ac:spMk id="4" creationId="{93C34D19-7329-D50E-D881-C114E1A6A34A}"/>
          </ac:spMkLst>
        </pc:spChg>
        <pc:spChg chg="add mod">
          <ac:chgData name="Haruna Asai" userId="09f19cbb-b4f7-47d0-aa90-bfaaa1f35edf" providerId="ADAL" clId="{1C2DF081-3251-4592-ADDE-DBA1C3445447}" dt="2022-08-15T03:31:11.518" v="5395"/>
          <ac:spMkLst>
            <pc:docMk/>
            <pc:sldMk cId="3983412204" sldId="373"/>
            <ac:spMk id="7" creationId="{487CC187-2CAD-C92B-0FAC-CEDA5B34CC47}"/>
          </ac:spMkLst>
        </pc:spChg>
        <pc:picChg chg="add mod modCrop">
          <ac:chgData name="Haruna Asai" userId="09f19cbb-b4f7-47d0-aa90-bfaaa1f35edf" providerId="ADAL" clId="{1C2DF081-3251-4592-ADDE-DBA1C3445447}" dt="2022-08-15T01:28:00.363" v="4237" actId="1076"/>
          <ac:picMkLst>
            <pc:docMk/>
            <pc:sldMk cId="3983412204" sldId="373"/>
            <ac:picMk id="6" creationId="{F3A22A7D-A3DE-5048-B94B-CDD522A7EF42}"/>
          </ac:picMkLst>
        </pc:picChg>
        <pc:picChg chg="add mod">
          <ac:chgData name="Haruna Asai" userId="09f19cbb-b4f7-47d0-aa90-bfaaa1f35edf" providerId="ADAL" clId="{1C2DF081-3251-4592-ADDE-DBA1C3445447}" dt="2022-08-15T01:28:57.811" v="4310" actId="1076"/>
          <ac:picMkLst>
            <pc:docMk/>
            <pc:sldMk cId="3983412204" sldId="373"/>
            <ac:picMk id="8" creationId="{424BFB55-B740-4830-8EED-803B4F5246B9}"/>
          </ac:picMkLst>
        </pc:picChg>
        <pc:picChg chg="add mod">
          <ac:chgData name="Haruna Asai" userId="09f19cbb-b4f7-47d0-aa90-bfaaa1f35edf" providerId="ADAL" clId="{1C2DF081-3251-4592-ADDE-DBA1C3445447}" dt="2022-08-15T01:34:51.043" v="4375" actId="1076"/>
          <ac:picMkLst>
            <pc:docMk/>
            <pc:sldMk cId="3983412204" sldId="373"/>
            <ac:picMk id="9" creationId="{A0445FC1-A691-09D6-9F55-93812643C1DD}"/>
          </ac:picMkLst>
        </pc:picChg>
      </pc:sldChg>
      <pc:sldChg chg="addSp delSp modSp new mod">
        <pc:chgData name="Haruna Asai" userId="09f19cbb-b4f7-47d0-aa90-bfaaa1f35edf" providerId="ADAL" clId="{1C2DF081-3251-4592-ADDE-DBA1C3445447}" dt="2022-08-15T06:04:52.436" v="6651"/>
        <pc:sldMkLst>
          <pc:docMk/>
          <pc:sldMk cId="856000105" sldId="374"/>
        </pc:sldMkLst>
        <pc:spChg chg="mod">
          <ac:chgData name="Haruna Asai" userId="09f19cbb-b4f7-47d0-aa90-bfaaa1f35edf" providerId="ADAL" clId="{1C2DF081-3251-4592-ADDE-DBA1C3445447}" dt="2022-08-15T05:06:55.912" v="6320" actId="108"/>
          <ac:spMkLst>
            <pc:docMk/>
            <pc:sldMk cId="856000105" sldId="374"/>
            <ac:spMk id="2" creationId="{F4588EEE-21F2-FDCA-BA2E-87AFF93B9F35}"/>
          </ac:spMkLst>
        </pc:spChg>
        <pc:spChg chg="mod">
          <ac:chgData name="Haruna Asai" userId="09f19cbb-b4f7-47d0-aa90-bfaaa1f35edf" providerId="ADAL" clId="{1C2DF081-3251-4592-ADDE-DBA1C3445447}" dt="2022-08-15T01:36:01.720" v="4397" actId="20577"/>
          <ac:spMkLst>
            <pc:docMk/>
            <pc:sldMk cId="856000105" sldId="374"/>
            <ac:spMk id="3" creationId="{62EB05EE-F371-6562-70DC-FC83545C940E}"/>
          </ac:spMkLst>
        </pc:spChg>
        <pc:spChg chg="add mod">
          <ac:chgData name="Haruna Asai" userId="09f19cbb-b4f7-47d0-aa90-bfaaa1f35edf" providerId="ADAL" clId="{1C2DF081-3251-4592-ADDE-DBA1C3445447}" dt="2022-08-15T06:04:52.436" v="6651"/>
          <ac:spMkLst>
            <pc:docMk/>
            <pc:sldMk cId="856000105" sldId="374"/>
            <ac:spMk id="4" creationId="{37CDDAE9-B9DF-2C9C-A9F0-46C10A43B0CC}"/>
          </ac:spMkLst>
        </pc:spChg>
        <pc:spChg chg="del">
          <ac:chgData name="Haruna Asai" userId="09f19cbb-b4f7-47d0-aa90-bfaaa1f35edf" providerId="ADAL" clId="{1C2DF081-3251-4592-ADDE-DBA1C3445447}" dt="2022-08-15T01:36:04.721" v="4398" actId="478"/>
          <ac:spMkLst>
            <pc:docMk/>
            <pc:sldMk cId="856000105" sldId="374"/>
            <ac:spMk id="4" creationId="{FC626935-540F-DCB1-659E-C6B7799B9661}"/>
          </ac:spMkLst>
        </pc:spChg>
        <pc:spChg chg="mod">
          <ac:chgData name="Haruna Asai" userId="09f19cbb-b4f7-47d0-aa90-bfaaa1f35edf" providerId="ADAL" clId="{1C2DF081-3251-4592-ADDE-DBA1C3445447}" dt="2022-08-15T02:30:17.386" v="4546" actId="1076"/>
          <ac:spMkLst>
            <pc:docMk/>
            <pc:sldMk cId="856000105" sldId="374"/>
            <ac:spMk id="5" creationId="{2C73E377-0308-2500-E39F-A2355FE835A0}"/>
          </ac:spMkLst>
        </pc:spChg>
        <pc:spChg chg="add del mod">
          <ac:chgData name="Haruna Asai" userId="09f19cbb-b4f7-47d0-aa90-bfaaa1f35edf" providerId="ADAL" clId="{1C2DF081-3251-4592-ADDE-DBA1C3445447}" dt="2022-08-15T01:36:09.130" v="4400" actId="478"/>
          <ac:spMkLst>
            <pc:docMk/>
            <pc:sldMk cId="856000105" sldId="374"/>
            <ac:spMk id="6" creationId="{3AF81032-B5ED-D985-4696-0A1D56097208}"/>
          </ac:spMkLst>
        </pc:spChg>
        <pc:spChg chg="add mod">
          <ac:chgData name="Haruna Asai" userId="09f19cbb-b4f7-47d0-aa90-bfaaa1f35edf" providerId="ADAL" clId="{1C2DF081-3251-4592-ADDE-DBA1C3445447}" dt="2022-08-15T06:04:52.436" v="6651"/>
          <ac:spMkLst>
            <pc:docMk/>
            <pc:sldMk cId="856000105" sldId="374"/>
            <ac:spMk id="6" creationId="{44279C2B-A40D-C028-6959-A23D1407E935}"/>
          </ac:spMkLst>
        </pc:spChg>
        <pc:spChg chg="add del mod">
          <ac:chgData name="Haruna Asai" userId="09f19cbb-b4f7-47d0-aa90-bfaaa1f35edf" providerId="ADAL" clId="{1C2DF081-3251-4592-ADDE-DBA1C3445447}" dt="2022-08-15T01:41:45.467" v="4485" actId="478"/>
          <ac:spMkLst>
            <pc:docMk/>
            <pc:sldMk cId="856000105" sldId="374"/>
            <ac:spMk id="7" creationId="{61CCBD01-A2E3-EBFA-C7B2-A60F38F006AD}"/>
          </ac:spMkLst>
        </pc:spChg>
        <pc:spChg chg="add mod">
          <ac:chgData name="Haruna Asai" userId="09f19cbb-b4f7-47d0-aa90-bfaaa1f35edf" providerId="ADAL" clId="{1C2DF081-3251-4592-ADDE-DBA1C3445447}" dt="2022-08-15T06:04:52.436" v="6651"/>
          <ac:spMkLst>
            <pc:docMk/>
            <pc:sldMk cId="856000105" sldId="374"/>
            <ac:spMk id="7" creationId="{99A96A82-652B-0591-9738-B988E34205CC}"/>
          </ac:spMkLst>
        </pc:spChg>
        <pc:spChg chg="add del mod">
          <ac:chgData name="Haruna Asai" userId="09f19cbb-b4f7-47d0-aa90-bfaaa1f35edf" providerId="ADAL" clId="{1C2DF081-3251-4592-ADDE-DBA1C3445447}" dt="2022-08-15T02:51:51.022" v="4904" actId="478"/>
          <ac:spMkLst>
            <pc:docMk/>
            <pc:sldMk cId="856000105" sldId="374"/>
            <ac:spMk id="8" creationId="{3FC6277C-EE1F-C050-CEC8-396B9F94D864}"/>
          </ac:spMkLst>
        </pc:spChg>
        <pc:spChg chg="add mod">
          <ac:chgData name="Haruna Asai" userId="09f19cbb-b4f7-47d0-aa90-bfaaa1f35edf" providerId="ADAL" clId="{1C2DF081-3251-4592-ADDE-DBA1C3445447}" dt="2022-08-15T06:04:52.436" v="6651"/>
          <ac:spMkLst>
            <pc:docMk/>
            <pc:sldMk cId="856000105" sldId="374"/>
            <ac:spMk id="8" creationId="{5ADCF95B-7D39-40C5-BDDD-C103952F1EBC}"/>
          </ac:spMkLst>
        </pc:spChg>
        <pc:spChg chg="add mod">
          <ac:chgData name="Haruna Asai" userId="09f19cbb-b4f7-47d0-aa90-bfaaa1f35edf" providerId="ADAL" clId="{1C2DF081-3251-4592-ADDE-DBA1C3445447}" dt="2022-08-15T02:49:26.996" v="4825" actId="14100"/>
          <ac:spMkLst>
            <pc:docMk/>
            <pc:sldMk cId="856000105" sldId="374"/>
            <ac:spMk id="9" creationId="{9D0B5B0B-C009-28F0-34E2-D55019F34F08}"/>
          </ac:spMkLst>
        </pc:spChg>
        <pc:spChg chg="add mod">
          <ac:chgData name="Haruna Asai" userId="09f19cbb-b4f7-47d0-aa90-bfaaa1f35edf" providerId="ADAL" clId="{1C2DF081-3251-4592-ADDE-DBA1C3445447}" dt="2022-08-15T06:04:52.436" v="6651"/>
          <ac:spMkLst>
            <pc:docMk/>
            <pc:sldMk cId="856000105" sldId="374"/>
            <ac:spMk id="10" creationId="{0EFC93B3-8DC5-2A6E-35C4-7717904D4114}"/>
          </ac:spMkLst>
        </pc:spChg>
        <pc:spChg chg="del mod topLvl">
          <ac:chgData name="Haruna Asai" userId="09f19cbb-b4f7-47d0-aa90-bfaaa1f35edf" providerId="ADAL" clId="{1C2DF081-3251-4592-ADDE-DBA1C3445447}" dt="2022-08-15T06:04:49.268" v="6649" actId="478"/>
          <ac:spMkLst>
            <pc:docMk/>
            <pc:sldMk cId="856000105" sldId="374"/>
            <ac:spMk id="11" creationId="{4C957011-451D-8199-4D06-D788A48DC094}"/>
          </ac:spMkLst>
        </pc:spChg>
        <pc:spChg chg="del mod topLvl">
          <ac:chgData name="Haruna Asai" userId="09f19cbb-b4f7-47d0-aa90-bfaaa1f35edf" providerId="ADAL" clId="{1C2DF081-3251-4592-ADDE-DBA1C3445447}" dt="2022-08-15T06:04:52.324" v="6650" actId="478"/>
          <ac:spMkLst>
            <pc:docMk/>
            <pc:sldMk cId="856000105" sldId="374"/>
            <ac:spMk id="12" creationId="{8CCC26EB-671A-0605-5422-994E6F3ADC99}"/>
          </ac:spMkLst>
        </pc:spChg>
        <pc:spChg chg="del mod topLvl">
          <ac:chgData name="Haruna Asai" userId="09f19cbb-b4f7-47d0-aa90-bfaaa1f35edf" providerId="ADAL" clId="{1C2DF081-3251-4592-ADDE-DBA1C3445447}" dt="2022-08-15T06:04:49.268" v="6649" actId="478"/>
          <ac:spMkLst>
            <pc:docMk/>
            <pc:sldMk cId="856000105" sldId="374"/>
            <ac:spMk id="13" creationId="{AEC68FAF-E374-5A9F-3139-5C8128FDC485}"/>
          </ac:spMkLst>
        </pc:spChg>
        <pc:spChg chg="del mod topLvl">
          <ac:chgData name="Haruna Asai" userId="09f19cbb-b4f7-47d0-aa90-bfaaa1f35edf" providerId="ADAL" clId="{1C2DF081-3251-4592-ADDE-DBA1C3445447}" dt="2022-08-15T06:04:49.268" v="6649" actId="478"/>
          <ac:spMkLst>
            <pc:docMk/>
            <pc:sldMk cId="856000105" sldId="374"/>
            <ac:spMk id="14" creationId="{E9F99355-4B18-4F59-DBA0-2574C19D147A}"/>
          </ac:spMkLst>
        </pc:spChg>
        <pc:spChg chg="del mod topLvl">
          <ac:chgData name="Haruna Asai" userId="09f19cbb-b4f7-47d0-aa90-bfaaa1f35edf" providerId="ADAL" clId="{1C2DF081-3251-4592-ADDE-DBA1C3445447}" dt="2022-08-15T06:04:49.268" v="6649" actId="478"/>
          <ac:spMkLst>
            <pc:docMk/>
            <pc:sldMk cId="856000105" sldId="374"/>
            <ac:spMk id="15" creationId="{C7DAE9A3-3ACF-8643-CC20-D4074A44A5F6}"/>
          </ac:spMkLst>
        </pc:spChg>
        <pc:spChg chg="del mod topLvl">
          <ac:chgData name="Haruna Asai" userId="09f19cbb-b4f7-47d0-aa90-bfaaa1f35edf" providerId="ADAL" clId="{1C2DF081-3251-4592-ADDE-DBA1C3445447}" dt="2022-08-15T06:04:49.268" v="6649" actId="478"/>
          <ac:spMkLst>
            <pc:docMk/>
            <pc:sldMk cId="856000105" sldId="374"/>
            <ac:spMk id="25" creationId="{65FD53D3-2F37-C600-FA60-5FF3A2E0D6D4}"/>
          </ac:spMkLst>
        </pc:spChg>
        <pc:spChg chg="del mod topLvl">
          <ac:chgData name="Haruna Asai" userId="09f19cbb-b4f7-47d0-aa90-bfaaa1f35edf" providerId="ADAL" clId="{1C2DF081-3251-4592-ADDE-DBA1C3445447}" dt="2022-08-15T06:04:49.268" v="6649" actId="478"/>
          <ac:spMkLst>
            <pc:docMk/>
            <pc:sldMk cId="856000105" sldId="374"/>
            <ac:spMk id="26" creationId="{E886E0C0-AE53-F4CD-F596-EDA7FFB9064C}"/>
          </ac:spMkLst>
        </pc:spChg>
        <pc:spChg chg="del mod topLvl">
          <ac:chgData name="Haruna Asai" userId="09f19cbb-b4f7-47d0-aa90-bfaaa1f35edf" providerId="ADAL" clId="{1C2DF081-3251-4592-ADDE-DBA1C3445447}" dt="2022-08-15T06:04:49.268" v="6649" actId="478"/>
          <ac:spMkLst>
            <pc:docMk/>
            <pc:sldMk cId="856000105" sldId="374"/>
            <ac:spMk id="27" creationId="{AB9B2DA5-077A-8E28-E110-0F67166503F7}"/>
          </ac:spMkLst>
        </pc:spChg>
        <pc:spChg chg="del mod topLvl">
          <ac:chgData name="Haruna Asai" userId="09f19cbb-b4f7-47d0-aa90-bfaaa1f35edf" providerId="ADAL" clId="{1C2DF081-3251-4592-ADDE-DBA1C3445447}" dt="2022-08-15T06:04:49.268" v="6649" actId="478"/>
          <ac:spMkLst>
            <pc:docMk/>
            <pc:sldMk cId="856000105" sldId="374"/>
            <ac:spMk id="28" creationId="{808F55AB-4D07-AF8E-D075-34B321BE3C28}"/>
          </ac:spMkLst>
        </pc:spChg>
        <pc:spChg chg="del mod topLvl">
          <ac:chgData name="Haruna Asai" userId="09f19cbb-b4f7-47d0-aa90-bfaaa1f35edf" providerId="ADAL" clId="{1C2DF081-3251-4592-ADDE-DBA1C3445447}" dt="2022-08-15T06:04:49.268" v="6649" actId="478"/>
          <ac:spMkLst>
            <pc:docMk/>
            <pc:sldMk cId="856000105" sldId="374"/>
            <ac:spMk id="29" creationId="{5E48D2CA-38D9-3359-99CD-FE5863E6C6C0}"/>
          </ac:spMkLst>
        </pc:spChg>
        <pc:spChg chg="del mod topLvl">
          <ac:chgData name="Haruna Asai" userId="09f19cbb-b4f7-47d0-aa90-bfaaa1f35edf" providerId="ADAL" clId="{1C2DF081-3251-4592-ADDE-DBA1C3445447}" dt="2022-08-15T06:04:49.268" v="6649" actId="478"/>
          <ac:spMkLst>
            <pc:docMk/>
            <pc:sldMk cId="856000105" sldId="374"/>
            <ac:spMk id="33" creationId="{AF9B4234-2CB9-987B-10D3-4BA6FA799C7D}"/>
          </ac:spMkLst>
        </pc:spChg>
        <pc:spChg chg="del mod topLvl">
          <ac:chgData name="Haruna Asai" userId="09f19cbb-b4f7-47d0-aa90-bfaaa1f35edf" providerId="ADAL" clId="{1C2DF081-3251-4592-ADDE-DBA1C3445447}" dt="2022-08-15T06:04:49.268" v="6649" actId="478"/>
          <ac:spMkLst>
            <pc:docMk/>
            <pc:sldMk cId="856000105" sldId="374"/>
            <ac:spMk id="37" creationId="{3FCE1659-6440-5A4D-66EF-CFAFFE415883}"/>
          </ac:spMkLst>
        </pc:spChg>
        <pc:spChg chg="del mod topLvl">
          <ac:chgData name="Haruna Asai" userId="09f19cbb-b4f7-47d0-aa90-bfaaa1f35edf" providerId="ADAL" clId="{1C2DF081-3251-4592-ADDE-DBA1C3445447}" dt="2022-08-15T06:04:49.268" v="6649" actId="478"/>
          <ac:spMkLst>
            <pc:docMk/>
            <pc:sldMk cId="856000105" sldId="374"/>
            <ac:spMk id="39" creationId="{96439649-DE7C-859C-4B1B-029F6B9916EA}"/>
          </ac:spMkLst>
        </pc:spChg>
        <pc:spChg chg="del mod topLvl">
          <ac:chgData name="Haruna Asai" userId="09f19cbb-b4f7-47d0-aa90-bfaaa1f35edf" providerId="ADAL" clId="{1C2DF081-3251-4592-ADDE-DBA1C3445447}" dt="2022-08-15T06:04:49.268" v="6649" actId="478"/>
          <ac:spMkLst>
            <pc:docMk/>
            <pc:sldMk cId="856000105" sldId="374"/>
            <ac:spMk id="43" creationId="{871E6E4B-DC84-76CC-D8AB-F08E5096EB08}"/>
          </ac:spMkLst>
        </pc:spChg>
        <pc:spChg chg="del mod topLvl">
          <ac:chgData name="Haruna Asai" userId="09f19cbb-b4f7-47d0-aa90-bfaaa1f35edf" providerId="ADAL" clId="{1C2DF081-3251-4592-ADDE-DBA1C3445447}" dt="2022-08-15T06:04:49.268" v="6649" actId="478"/>
          <ac:spMkLst>
            <pc:docMk/>
            <pc:sldMk cId="856000105" sldId="374"/>
            <ac:spMk id="45" creationId="{54A0036B-F38A-68C2-CBD8-FCB19768D263}"/>
          </ac:spMkLst>
        </pc:spChg>
        <pc:spChg chg="del mod topLvl">
          <ac:chgData name="Haruna Asai" userId="09f19cbb-b4f7-47d0-aa90-bfaaa1f35edf" providerId="ADAL" clId="{1C2DF081-3251-4592-ADDE-DBA1C3445447}" dt="2022-08-15T06:04:49.268" v="6649" actId="478"/>
          <ac:spMkLst>
            <pc:docMk/>
            <pc:sldMk cId="856000105" sldId="374"/>
            <ac:spMk id="52" creationId="{D3E909AE-D8FF-EF21-5758-0D83294337BB}"/>
          </ac:spMkLst>
        </pc:spChg>
        <pc:spChg chg="del mod topLvl">
          <ac:chgData name="Haruna Asai" userId="09f19cbb-b4f7-47d0-aa90-bfaaa1f35edf" providerId="ADAL" clId="{1C2DF081-3251-4592-ADDE-DBA1C3445447}" dt="2022-08-15T06:04:49.268" v="6649" actId="478"/>
          <ac:spMkLst>
            <pc:docMk/>
            <pc:sldMk cId="856000105" sldId="374"/>
            <ac:spMk id="53" creationId="{D6F3ABEB-AA67-9330-1579-33AAAA09CD30}"/>
          </ac:spMkLst>
        </pc:spChg>
        <pc:spChg chg="del mod topLvl">
          <ac:chgData name="Haruna Asai" userId="09f19cbb-b4f7-47d0-aa90-bfaaa1f35edf" providerId="ADAL" clId="{1C2DF081-3251-4592-ADDE-DBA1C3445447}" dt="2022-08-15T06:04:49.268" v="6649" actId="478"/>
          <ac:spMkLst>
            <pc:docMk/>
            <pc:sldMk cId="856000105" sldId="374"/>
            <ac:spMk id="54" creationId="{DA9C95BA-E58A-4A76-248B-EFCAD51F71C9}"/>
          </ac:spMkLst>
        </pc:spChg>
        <pc:spChg chg="del mod topLvl">
          <ac:chgData name="Haruna Asai" userId="09f19cbb-b4f7-47d0-aa90-bfaaa1f35edf" providerId="ADAL" clId="{1C2DF081-3251-4592-ADDE-DBA1C3445447}" dt="2022-08-15T06:04:49.268" v="6649" actId="478"/>
          <ac:spMkLst>
            <pc:docMk/>
            <pc:sldMk cId="856000105" sldId="374"/>
            <ac:spMk id="55" creationId="{FA461DB5-3FC1-D309-4D8D-3F57582B9DCF}"/>
          </ac:spMkLst>
        </pc:spChg>
        <pc:spChg chg="del mod topLvl">
          <ac:chgData name="Haruna Asai" userId="09f19cbb-b4f7-47d0-aa90-bfaaa1f35edf" providerId="ADAL" clId="{1C2DF081-3251-4592-ADDE-DBA1C3445447}" dt="2022-08-15T06:04:49.268" v="6649" actId="478"/>
          <ac:spMkLst>
            <pc:docMk/>
            <pc:sldMk cId="856000105" sldId="374"/>
            <ac:spMk id="56" creationId="{0EE8FD4C-6790-1732-ECEA-B0EBAC985D48}"/>
          </ac:spMkLst>
        </pc:spChg>
        <pc:spChg chg="del mod topLvl">
          <ac:chgData name="Haruna Asai" userId="09f19cbb-b4f7-47d0-aa90-bfaaa1f35edf" providerId="ADAL" clId="{1C2DF081-3251-4592-ADDE-DBA1C3445447}" dt="2022-08-15T06:04:49.268" v="6649" actId="478"/>
          <ac:spMkLst>
            <pc:docMk/>
            <pc:sldMk cId="856000105" sldId="374"/>
            <ac:spMk id="57" creationId="{575EFF6C-E3D9-5CBB-A655-EC6CA3ACF831}"/>
          </ac:spMkLst>
        </pc:spChg>
        <pc:spChg chg="add del mod">
          <ac:chgData name="Haruna Asai" userId="09f19cbb-b4f7-47d0-aa90-bfaaa1f35edf" providerId="ADAL" clId="{1C2DF081-3251-4592-ADDE-DBA1C3445447}" dt="2022-08-15T01:38:59.703" v="4454" actId="767"/>
          <ac:spMkLst>
            <pc:docMk/>
            <pc:sldMk cId="856000105" sldId="374"/>
            <ac:spMk id="58" creationId="{FD22A35F-7EF6-8122-8792-427436FD2544}"/>
          </ac:spMkLst>
        </pc:spChg>
        <pc:spChg chg="add mod">
          <ac:chgData name="Haruna Asai" userId="09f19cbb-b4f7-47d0-aa90-bfaaa1f35edf" providerId="ADAL" clId="{1C2DF081-3251-4592-ADDE-DBA1C3445447}" dt="2022-08-15T02:52:06.560" v="4912" actId="1076"/>
          <ac:spMkLst>
            <pc:docMk/>
            <pc:sldMk cId="856000105" sldId="374"/>
            <ac:spMk id="59" creationId="{F4530788-C9BB-1B06-7D71-3EE3BE17C553}"/>
          </ac:spMkLst>
        </pc:spChg>
        <pc:spChg chg="add del mod">
          <ac:chgData name="Haruna Asai" userId="09f19cbb-b4f7-47d0-aa90-bfaaa1f35edf" providerId="ADAL" clId="{1C2DF081-3251-4592-ADDE-DBA1C3445447}" dt="2022-08-15T02:34:44.239" v="4607" actId="478"/>
          <ac:spMkLst>
            <pc:docMk/>
            <pc:sldMk cId="856000105" sldId="374"/>
            <ac:spMk id="61" creationId="{5224AD17-7FA2-CC2A-F76C-113590DEBBB2}"/>
          </ac:spMkLst>
        </pc:spChg>
        <pc:spChg chg="add mod">
          <ac:chgData name="Haruna Asai" userId="09f19cbb-b4f7-47d0-aa90-bfaaa1f35edf" providerId="ADAL" clId="{1C2DF081-3251-4592-ADDE-DBA1C3445447}" dt="2022-08-15T06:04:52.436" v="6651"/>
          <ac:spMkLst>
            <pc:docMk/>
            <pc:sldMk cId="856000105" sldId="374"/>
            <ac:spMk id="68" creationId="{5732EE15-31AF-A572-8B4F-C47478A23F28}"/>
          </ac:spMkLst>
        </pc:spChg>
        <pc:spChg chg="add del mod">
          <ac:chgData name="Haruna Asai" userId="09f19cbb-b4f7-47d0-aa90-bfaaa1f35edf" providerId="ADAL" clId="{1C2DF081-3251-4592-ADDE-DBA1C3445447}" dt="2022-08-15T02:45:25.768" v="4714" actId="478"/>
          <ac:spMkLst>
            <pc:docMk/>
            <pc:sldMk cId="856000105" sldId="374"/>
            <ac:spMk id="68" creationId="{BFBEED23-240E-500D-42C1-53E72EA314D2}"/>
          </ac:spMkLst>
        </pc:spChg>
        <pc:spChg chg="add mod">
          <ac:chgData name="Haruna Asai" userId="09f19cbb-b4f7-47d0-aa90-bfaaa1f35edf" providerId="ADAL" clId="{1C2DF081-3251-4592-ADDE-DBA1C3445447}" dt="2022-08-15T06:04:52.436" v="6651"/>
          <ac:spMkLst>
            <pc:docMk/>
            <pc:sldMk cId="856000105" sldId="374"/>
            <ac:spMk id="69" creationId="{F72DECE4-74DF-C97D-BEEC-59D95DFAD742}"/>
          </ac:spMkLst>
        </pc:spChg>
        <pc:spChg chg="add mod">
          <ac:chgData name="Haruna Asai" userId="09f19cbb-b4f7-47d0-aa90-bfaaa1f35edf" providerId="ADAL" clId="{1C2DF081-3251-4592-ADDE-DBA1C3445447}" dt="2022-08-15T02:49:32.636" v="4826" actId="1076"/>
          <ac:spMkLst>
            <pc:docMk/>
            <pc:sldMk cId="856000105" sldId="374"/>
            <ac:spMk id="70" creationId="{5F1FCAE1-0692-DFA0-FF9F-33671ED6E9B9}"/>
          </ac:spMkLst>
        </pc:spChg>
        <pc:spChg chg="add mod">
          <ac:chgData name="Haruna Asai" userId="09f19cbb-b4f7-47d0-aa90-bfaaa1f35edf" providerId="ADAL" clId="{1C2DF081-3251-4592-ADDE-DBA1C3445447}" dt="2022-08-15T02:52:06.560" v="4912" actId="1076"/>
          <ac:spMkLst>
            <pc:docMk/>
            <pc:sldMk cId="856000105" sldId="374"/>
            <ac:spMk id="71" creationId="{7E9DCBE2-F347-8743-C8F6-5886A8FDE7A2}"/>
          </ac:spMkLst>
        </pc:spChg>
        <pc:spChg chg="add mod">
          <ac:chgData name="Haruna Asai" userId="09f19cbb-b4f7-47d0-aa90-bfaaa1f35edf" providerId="ADAL" clId="{1C2DF081-3251-4592-ADDE-DBA1C3445447}" dt="2022-08-15T06:04:52.436" v="6651"/>
          <ac:spMkLst>
            <pc:docMk/>
            <pc:sldMk cId="856000105" sldId="374"/>
            <ac:spMk id="72" creationId="{353A5B68-7619-CDFB-263A-40DFD8AAA4CC}"/>
          </ac:spMkLst>
        </pc:spChg>
        <pc:spChg chg="add mod">
          <ac:chgData name="Haruna Asai" userId="09f19cbb-b4f7-47d0-aa90-bfaaa1f35edf" providerId="ADAL" clId="{1C2DF081-3251-4592-ADDE-DBA1C3445447}" dt="2022-08-15T06:04:52.436" v="6651"/>
          <ac:spMkLst>
            <pc:docMk/>
            <pc:sldMk cId="856000105" sldId="374"/>
            <ac:spMk id="73" creationId="{99027BE5-888B-C7DC-244E-4023C63EF4F7}"/>
          </ac:spMkLst>
        </pc:spChg>
        <pc:spChg chg="add mod">
          <ac:chgData name="Haruna Asai" userId="09f19cbb-b4f7-47d0-aa90-bfaaa1f35edf" providerId="ADAL" clId="{1C2DF081-3251-4592-ADDE-DBA1C3445447}" dt="2022-08-15T06:04:52.436" v="6651"/>
          <ac:spMkLst>
            <pc:docMk/>
            <pc:sldMk cId="856000105" sldId="374"/>
            <ac:spMk id="74" creationId="{DB5EDAC5-B430-50C6-9FE5-0FEC75B3C59B}"/>
          </ac:spMkLst>
        </pc:spChg>
        <pc:spChg chg="add mod">
          <ac:chgData name="Haruna Asai" userId="09f19cbb-b4f7-47d0-aa90-bfaaa1f35edf" providerId="ADAL" clId="{1C2DF081-3251-4592-ADDE-DBA1C3445447}" dt="2022-08-15T06:04:52.436" v="6651"/>
          <ac:spMkLst>
            <pc:docMk/>
            <pc:sldMk cId="856000105" sldId="374"/>
            <ac:spMk id="78" creationId="{1E57A7D8-2BE0-0095-09E9-B1CE7B094E5F}"/>
          </ac:spMkLst>
        </pc:spChg>
        <pc:spChg chg="add mod">
          <ac:chgData name="Haruna Asai" userId="09f19cbb-b4f7-47d0-aa90-bfaaa1f35edf" providerId="ADAL" clId="{1C2DF081-3251-4592-ADDE-DBA1C3445447}" dt="2022-08-15T06:04:52.436" v="6651"/>
          <ac:spMkLst>
            <pc:docMk/>
            <pc:sldMk cId="856000105" sldId="374"/>
            <ac:spMk id="82" creationId="{67567468-B2D9-312B-D228-3A6B0E8F8B17}"/>
          </ac:spMkLst>
        </pc:spChg>
        <pc:spChg chg="add mod">
          <ac:chgData name="Haruna Asai" userId="09f19cbb-b4f7-47d0-aa90-bfaaa1f35edf" providerId="ADAL" clId="{1C2DF081-3251-4592-ADDE-DBA1C3445447}" dt="2022-08-15T06:04:52.436" v="6651"/>
          <ac:spMkLst>
            <pc:docMk/>
            <pc:sldMk cId="856000105" sldId="374"/>
            <ac:spMk id="84" creationId="{FBD9F4F2-A10A-E8ED-A644-C48B2CDFAE13}"/>
          </ac:spMkLst>
        </pc:spChg>
        <pc:spChg chg="add mod">
          <ac:chgData name="Haruna Asai" userId="09f19cbb-b4f7-47d0-aa90-bfaaa1f35edf" providerId="ADAL" clId="{1C2DF081-3251-4592-ADDE-DBA1C3445447}" dt="2022-08-15T06:04:52.436" v="6651"/>
          <ac:spMkLst>
            <pc:docMk/>
            <pc:sldMk cId="856000105" sldId="374"/>
            <ac:spMk id="88" creationId="{6CA5D308-1A84-2A7E-7E6C-F1FC4266FC27}"/>
          </ac:spMkLst>
        </pc:spChg>
        <pc:spChg chg="add mod">
          <ac:chgData name="Haruna Asai" userId="09f19cbb-b4f7-47d0-aa90-bfaaa1f35edf" providerId="ADAL" clId="{1C2DF081-3251-4592-ADDE-DBA1C3445447}" dt="2022-08-15T06:04:52.436" v="6651"/>
          <ac:spMkLst>
            <pc:docMk/>
            <pc:sldMk cId="856000105" sldId="374"/>
            <ac:spMk id="90" creationId="{9E639D35-11B7-64CA-F628-60460AF94F17}"/>
          </ac:spMkLst>
        </pc:spChg>
        <pc:spChg chg="add mod">
          <ac:chgData name="Haruna Asai" userId="09f19cbb-b4f7-47d0-aa90-bfaaa1f35edf" providerId="ADAL" clId="{1C2DF081-3251-4592-ADDE-DBA1C3445447}" dt="2022-08-15T06:04:52.436" v="6651"/>
          <ac:spMkLst>
            <pc:docMk/>
            <pc:sldMk cId="856000105" sldId="374"/>
            <ac:spMk id="97" creationId="{2355F1FE-0B5D-F387-451E-0D3E33DAC9EA}"/>
          </ac:spMkLst>
        </pc:spChg>
        <pc:spChg chg="add mod">
          <ac:chgData name="Haruna Asai" userId="09f19cbb-b4f7-47d0-aa90-bfaaa1f35edf" providerId="ADAL" clId="{1C2DF081-3251-4592-ADDE-DBA1C3445447}" dt="2022-08-15T06:04:52.436" v="6651"/>
          <ac:spMkLst>
            <pc:docMk/>
            <pc:sldMk cId="856000105" sldId="374"/>
            <ac:spMk id="98" creationId="{198107CB-2AA3-B545-725E-2B4268B4D34D}"/>
          </ac:spMkLst>
        </pc:spChg>
        <pc:spChg chg="add mod">
          <ac:chgData name="Haruna Asai" userId="09f19cbb-b4f7-47d0-aa90-bfaaa1f35edf" providerId="ADAL" clId="{1C2DF081-3251-4592-ADDE-DBA1C3445447}" dt="2022-08-15T06:04:52.436" v="6651"/>
          <ac:spMkLst>
            <pc:docMk/>
            <pc:sldMk cId="856000105" sldId="374"/>
            <ac:spMk id="99" creationId="{4F356C91-F7F4-4E84-8CA4-4BBCF2DFD635}"/>
          </ac:spMkLst>
        </pc:spChg>
        <pc:spChg chg="add mod">
          <ac:chgData name="Haruna Asai" userId="09f19cbb-b4f7-47d0-aa90-bfaaa1f35edf" providerId="ADAL" clId="{1C2DF081-3251-4592-ADDE-DBA1C3445447}" dt="2022-08-15T06:04:52.436" v="6651"/>
          <ac:spMkLst>
            <pc:docMk/>
            <pc:sldMk cId="856000105" sldId="374"/>
            <ac:spMk id="100" creationId="{6FCB1768-1CB3-B027-46B5-FD7566836308}"/>
          </ac:spMkLst>
        </pc:spChg>
        <pc:spChg chg="add mod">
          <ac:chgData name="Haruna Asai" userId="09f19cbb-b4f7-47d0-aa90-bfaaa1f35edf" providerId="ADAL" clId="{1C2DF081-3251-4592-ADDE-DBA1C3445447}" dt="2022-08-15T06:04:52.436" v="6651"/>
          <ac:spMkLst>
            <pc:docMk/>
            <pc:sldMk cId="856000105" sldId="374"/>
            <ac:spMk id="101" creationId="{E94AE6AC-C08F-4AEF-89E2-703290410BD3}"/>
          </ac:spMkLst>
        </pc:spChg>
        <pc:spChg chg="add mod">
          <ac:chgData name="Haruna Asai" userId="09f19cbb-b4f7-47d0-aa90-bfaaa1f35edf" providerId="ADAL" clId="{1C2DF081-3251-4592-ADDE-DBA1C3445447}" dt="2022-08-15T06:04:52.436" v="6651"/>
          <ac:spMkLst>
            <pc:docMk/>
            <pc:sldMk cId="856000105" sldId="374"/>
            <ac:spMk id="102" creationId="{D7659DC4-A9F1-373B-09B2-38E6F9CE6610}"/>
          </ac:spMkLst>
        </pc:spChg>
        <pc:grpChg chg="add del mod">
          <ac:chgData name="Haruna Asai" userId="09f19cbb-b4f7-47d0-aa90-bfaaa1f35edf" providerId="ADAL" clId="{1C2DF081-3251-4592-ADDE-DBA1C3445447}" dt="2022-08-15T02:29:54.902" v="4541" actId="165"/>
          <ac:grpSpMkLst>
            <pc:docMk/>
            <pc:sldMk cId="856000105" sldId="374"/>
            <ac:grpSpMk id="10" creationId="{B7F7FBED-2713-186F-FE97-ACF18847F649}"/>
          </ac:grpSpMkLst>
        </pc:grpChg>
        <pc:grpChg chg="add del mod">
          <ac:chgData name="Haruna Asai" userId="09f19cbb-b4f7-47d0-aa90-bfaaa1f35edf" providerId="ADAL" clId="{1C2DF081-3251-4592-ADDE-DBA1C3445447}" dt="2022-08-15T02:34:47.473" v="4608" actId="478"/>
          <ac:grpSpMkLst>
            <pc:docMk/>
            <pc:sldMk cId="856000105" sldId="374"/>
            <ac:grpSpMk id="64" creationId="{0AD9E53D-214D-8ECC-7D1D-9279B60B5474}"/>
          </ac:grpSpMkLst>
        </pc:grpChg>
        <pc:picChg chg="del mod topLvl">
          <ac:chgData name="Haruna Asai" userId="09f19cbb-b4f7-47d0-aa90-bfaaa1f35edf" providerId="ADAL" clId="{1C2DF081-3251-4592-ADDE-DBA1C3445447}" dt="2022-08-15T06:04:49.268" v="6649" actId="478"/>
          <ac:picMkLst>
            <pc:docMk/>
            <pc:sldMk cId="856000105" sldId="374"/>
            <ac:picMk id="19" creationId="{C8D18DFB-FC3E-7CC8-C0E0-4CE9B6DAE64D}"/>
          </ac:picMkLst>
        </pc:picChg>
        <pc:picChg chg="del mod topLvl">
          <ac:chgData name="Haruna Asai" userId="09f19cbb-b4f7-47d0-aa90-bfaaa1f35edf" providerId="ADAL" clId="{1C2DF081-3251-4592-ADDE-DBA1C3445447}" dt="2022-08-15T06:04:49.268" v="6649" actId="478"/>
          <ac:picMkLst>
            <pc:docMk/>
            <pc:sldMk cId="856000105" sldId="374"/>
            <ac:picMk id="20" creationId="{AC005B3E-FB30-F5C7-8FDC-1F6315514ADD}"/>
          </ac:picMkLst>
        </pc:picChg>
        <pc:picChg chg="del mod topLvl">
          <ac:chgData name="Haruna Asai" userId="09f19cbb-b4f7-47d0-aa90-bfaaa1f35edf" providerId="ADAL" clId="{1C2DF081-3251-4592-ADDE-DBA1C3445447}" dt="2022-08-15T06:04:49.268" v="6649" actId="478"/>
          <ac:picMkLst>
            <pc:docMk/>
            <pc:sldMk cId="856000105" sldId="374"/>
            <ac:picMk id="21" creationId="{3A00C4AA-D461-71D0-BBB5-B1B5B600EBC8}"/>
          </ac:picMkLst>
        </pc:picChg>
        <pc:picChg chg="del mod topLvl">
          <ac:chgData name="Haruna Asai" userId="09f19cbb-b4f7-47d0-aa90-bfaaa1f35edf" providerId="ADAL" clId="{1C2DF081-3251-4592-ADDE-DBA1C3445447}" dt="2022-08-15T06:04:49.268" v="6649" actId="478"/>
          <ac:picMkLst>
            <pc:docMk/>
            <pc:sldMk cId="856000105" sldId="374"/>
            <ac:picMk id="23" creationId="{C3D698EF-E37B-7164-6EFF-3ECE2AA00E1F}"/>
          </ac:picMkLst>
        </pc:picChg>
        <pc:picChg chg="del mod topLvl">
          <ac:chgData name="Haruna Asai" userId="09f19cbb-b4f7-47d0-aa90-bfaaa1f35edf" providerId="ADAL" clId="{1C2DF081-3251-4592-ADDE-DBA1C3445447}" dt="2022-08-15T06:04:49.268" v="6649" actId="478"/>
          <ac:picMkLst>
            <pc:docMk/>
            <pc:sldMk cId="856000105" sldId="374"/>
            <ac:picMk id="24" creationId="{2FA959BA-C7C6-1EAD-296A-2C303F3DC0B3}"/>
          </ac:picMkLst>
        </pc:picChg>
        <pc:picChg chg="del mod topLvl">
          <ac:chgData name="Haruna Asai" userId="09f19cbb-b4f7-47d0-aa90-bfaaa1f35edf" providerId="ADAL" clId="{1C2DF081-3251-4592-ADDE-DBA1C3445447}" dt="2022-08-15T06:04:49.268" v="6649" actId="478"/>
          <ac:picMkLst>
            <pc:docMk/>
            <pc:sldMk cId="856000105" sldId="374"/>
            <ac:picMk id="30" creationId="{EBF31D44-53BC-3749-A149-ADB121C34E99}"/>
          </ac:picMkLst>
        </pc:picChg>
        <pc:picChg chg="del mod topLvl modCrop">
          <ac:chgData name="Haruna Asai" userId="09f19cbb-b4f7-47d0-aa90-bfaaa1f35edf" providerId="ADAL" clId="{1C2DF081-3251-4592-ADDE-DBA1C3445447}" dt="2022-08-15T06:04:49.268" v="6649" actId="478"/>
          <ac:picMkLst>
            <pc:docMk/>
            <pc:sldMk cId="856000105" sldId="374"/>
            <ac:picMk id="31" creationId="{2378357A-86D2-A538-42F2-5B731D6D7A8B}"/>
          </ac:picMkLst>
        </pc:picChg>
        <pc:picChg chg="del mod topLvl">
          <ac:chgData name="Haruna Asai" userId="09f19cbb-b4f7-47d0-aa90-bfaaa1f35edf" providerId="ADAL" clId="{1C2DF081-3251-4592-ADDE-DBA1C3445447}" dt="2022-08-15T06:04:49.268" v="6649" actId="478"/>
          <ac:picMkLst>
            <pc:docMk/>
            <pc:sldMk cId="856000105" sldId="374"/>
            <ac:picMk id="32" creationId="{48893FD6-8459-9D0A-1611-6FABE7B7240B}"/>
          </ac:picMkLst>
        </pc:picChg>
        <pc:picChg chg="del mod topLvl">
          <ac:chgData name="Haruna Asai" userId="09f19cbb-b4f7-47d0-aa90-bfaaa1f35edf" providerId="ADAL" clId="{1C2DF081-3251-4592-ADDE-DBA1C3445447}" dt="2022-08-15T06:04:49.268" v="6649" actId="478"/>
          <ac:picMkLst>
            <pc:docMk/>
            <pc:sldMk cId="856000105" sldId="374"/>
            <ac:picMk id="36" creationId="{A374EA45-98F8-BDC7-5687-155DA031BFA2}"/>
          </ac:picMkLst>
        </pc:picChg>
        <pc:picChg chg="del mod topLvl">
          <ac:chgData name="Haruna Asai" userId="09f19cbb-b4f7-47d0-aa90-bfaaa1f35edf" providerId="ADAL" clId="{1C2DF081-3251-4592-ADDE-DBA1C3445447}" dt="2022-08-15T06:04:49.268" v="6649" actId="478"/>
          <ac:picMkLst>
            <pc:docMk/>
            <pc:sldMk cId="856000105" sldId="374"/>
            <ac:picMk id="38" creationId="{07BDC11B-777D-C979-4FCE-62A630966E9D}"/>
          </ac:picMkLst>
        </pc:picChg>
        <pc:picChg chg="del mod topLvl">
          <ac:chgData name="Haruna Asai" userId="09f19cbb-b4f7-47d0-aa90-bfaaa1f35edf" providerId="ADAL" clId="{1C2DF081-3251-4592-ADDE-DBA1C3445447}" dt="2022-08-15T06:04:49.268" v="6649" actId="478"/>
          <ac:picMkLst>
            <pc:docMk/>
            <pc:sldMk cId="856000105" sldId="374"/>
            <ac:picMk id="44" creationId="{AFA2C26F-5E44-64F9-A896-ABBF859738CB}"/>
          </ac:picMkLst>
        </pc:picChg>
        <pc:picChg chg="del mod topLvl">
          <ac:chgData name="Haruna Asai" userId="09f19cbb-b4f7-47d0-aa90-bfaaa1f35edf" providerId="ADAL" clId="{1C2DF081-3251-4592-ADDE-DBA1C3445447}" dt="2022-08-15T06:04:49.268" v="6649" actId="478"/>
          <ac:picMkLst>
            <pc:docMk/>
            <pc:sldMk cId="856000105" sldId="374"/>
            <ac:picMk id="46" creationId="{798042A3-273D-3071-47CB-93EBAE645BEF}"/>
          </ac:picMkLst>
        </pc:picChg>
        <pc:picChg chg="del mod topLvl modCrop">
          <ac:chgData name="Haruna Asai" userId="09f19cbb-b4f7-47d0-aa90-bfaaa1f35edf" providerId="ADAL" clId="{1C2DF081-3251-4592-ADDE-DBA1C3445447}" dt="2022-08-15T06:04:49.268" v="6649" actId="478"/>
          <ac:picMkLst>
            <pc:docMk/>
            <pc:sldMk cId="856000105" sldId="374"/>
            <ac:picMk id="47" creationId="{60DC6AD7-7E99-9F8C-93C8-14CD537C5C14}"/>
          </ac:picMkLst>
        </pc:picChg>
        <pc:picChg chg="del mod topLvl">
          <ac:chgData name="Haruna Asai" userId="09f19cbb-b4f7-47d0-aa90-bfaaa1f35edf" providerId="ADAL" clId="{1C2DF081-3251-4592-ADDE-DBA1C3445447}" dt="2022-08-15T06:04:49.268" v="6649" actId="478"/>
          <ac:picMkLst>
            <pc:docMk/>
            <pc:sldMk cId="856000105" sldId="374"/>
            <ac:picMk id="49" creationId="{7B39DB51-9252-6E4A-838C-0BA5DB5F6344}"/>
          </ac:picMkLst>
        </pc:picChg>
        <pc:picChg chg="del mod topLvl">
          <ac:chgData name="Haruna Asai" userId="09f19cbb-b4f7-47d0-aa90-bfaaa1f35edf" providerId="ADAL" clId="{1C2DF081-3251-4592-ADDE-DBA1C3445447}" dt="2022-08-15T06:04:49.268" v="6649" actId="478"/>
          <ac:picMkLst>
            <pc:docMk/>
            <pc:sldMk cId="856000105" sldId="374"/>
            <ac:picMk id="51" creationId="{56CA5C61-CB86-864E-788C-9B30DEA62D86}"/>
          </ac:picMkLst>
        </pc:picChg>
        <pc:picChg chg="add mod">
          <ac:chgData name="Haruna Asai" userId="09f19cbb-b4f7-47d0-aa90-bfaaa1f35edf" providerId="ADAL" clId="{1C2DF081-3251-4592-ADDE-DBA1C3445447}" dt="2022-08-15T02:27:50.437" v="4526" actId="164"/>
          <ac:picMkLst>
            <pc:docMk/>
            <pc:sldMk cId="856000105" sldId="374"/>
            <ac:picMk id="60" creationId="{FF45322F-BFB7-ECA9-BA62-582CC5F5564E}"/>
          </ac:picMkLst>
        </pc:picChg>
        <pc:picChg chg="add mod">
          <ac:chgData name="Haruna Asai" userId="09f19cbb-b4f7-47d0-aa90-bfaaa1f35edf" providerId="ADAL" clId="{1C2DF081-3251-4592-ADDE-DBA1C3445447}" dt="2022-08-15T06:04:52.436" v="6651"/>
          <ac:picMkLst>
            <pc:docMk/>
            <pc:sldMk cId="856000105" sldId="374"/>
            <ac:picMk id="62" creationId="{FC271A28-AC9C-A008-9BED-552DCAE4B9FF}"/>
          </ac:picMkLst>
        </pc:picChg>
        <pc:picChg chg="add mod">
          <ac:chgData name="Haruna Asai" userId="09f19cbb-b4f7-47d0-aa90-bfaaa1f35edf" providerId="ADAL" clId="{1C2DF081-3251-4592-ADDE-DBA1C3445447}" dt="2022-08-15T06:04:52.436" v="6651"/>
          <ac:picMkLst>
            <pc:docMk/>
            <pc:sldMk cId="856000105" sldId="374"/>
            <ac:picMk id="63" creationId="{0E04AFE9-C021-39FE-ABA2-5AF283B57A08}"/>
          </ac:picMkLst>
        </pc:picChg>
        <pc:picChg chg="add mod">
          <ac:chgData name="Haruna Asai" userId="09f19cbb-b4f7-47d0-aa90-bfaaa1f35edf" providerId="ADAL" clId="{1C2DF081-3251-4592-ADDE-DBA1C3445447}" dt="2022-08-15T06:04:52.436" v="6651"/>
          <ac:picMkLst>
            <pc:docMk/>
            <pc:sldMk cId="856000105" sldId="374"/>
            <ac:picMk id="64" creationId="{4974356C-4094-6CBD-436B-63FC7E467C2A}"/>
          </ac:picMkLst>
        </pc:picChg>
        <pc:picChg chg="add mod">
          <ac:chgData name="Haruna Asai" userId="09f19cbb-b4f7-47d0-aa90-bfaaa1f35edf" providerId="ADAL" clId="{1C2DF081-3251-4592-ADDE-DBA1C3445447}" dt="2022-08-15T06:04:52.436" v="6651"/>
          <ac:picMkLst>
            <pc:docMk/>
            <pc:sldMk cId="856000105" sldId="374"/>
            <ac:picMk id="66" creationId="{7085380D-42AE-1D99-32A2-B00A9D5A4BBC}"/>
          </ac:picMkLst>
        </pc:picChg>
        <pc:picChg chg="add mod">
          <ac:chgData name="Haruna Asai" userId="09f19cbb-b4f7-47d0-aa90-bfaaa1f35edf" providerId="ADAL" clId="{1C2DF081-3251-4592-ADDE-DBA1C3445447}" dt="2022-08-15T06:04:52.436" v="6651"/>
          <ac:picMkLst>
            <pc:docMk/>
            <pc:sldMk cId="856000105" sldId="374"/>
            <ac:picMk id="67" creationId="{03FF7C56-97DA-1125-B511-EBD5C63122C3}"/>
          </ac:picMkLst>
        </pc:picChg>
        <pc:picChg chg="add mod">
          <ac:chgData name="Haruna Asai" userId="09f19cbb-b4f7-47d0-aa90-bfaaa1f35edf" providerId="ADAL" clId="{1C2DF081-3251-4592-ADDE-DBA1C3445447}" dt="2022-08-15T06:04:52.436" v="6651"/>
          <ac:picMkLst>
            <pc:docMk/>
            <pc:sldMk cId="856000105" sldId="374"/>
            <ac:picMk id="75" creationId="{3867FC80-0C76-B3CC-4F4A-EBE10E9066E4}"/>
          </ac:picMkLst>
        </pc:picChg>
        <pc:picChg chg="add mod">
          <ac:chgData name="Haruna Asai" userId="09f19cbb-b4f7-47d0-aa90-bfaaa1f35edf" providerId="ADAL" clId="{1C2DF081-3251-4592-ADDE-DBA1C3445447}" dt="2022-08-15T06:04:52.436" v="6651"/>
          <ac:picMkLst>
            <pc:docMk/>
            <pc:sldMk cId="856000105" sldId="374"/>
            <ac:picMk id="76" creationId="{4A7DDF1E-037E-E979-F98E-2C519E102BD0}"/>
          </ac:picMkLst>
        </pc:picChg>
        <pc:picChg chg="add mod">
          <ac:chgData name="Haruna Asai" userId="09f19cbb-b4f7-47d0-aa90-bfaaa1f35edf" providerId="ADAL" clId="{1C2DF081-3251-4592-ADDE-DBA1C3445447}" dt="2022-08-15T06:04:52.436" v="6651"/>
          <ac:picMkLst>
            <pc:docMk/>
            <pc:sldMk cId="856000105" sldId="374"/>
            <ac:picMk id="77" creationId="{7C1F6119-299B-591C-B1E0-2FD5CBF51D5F}"/>
          </ac:picMkLst>
        </pc:picChg>
        <pc:picChg chg="add mod">
          <ac:chgData name="Haruna Asai" userId="09f19cbb-b4f7-47d0-aa90-bfaaa1f35edf" providerId="ADAL" clId="{1C2DF081-3251-4592-ADDE-DBA1C3445447}" dt="2022-08-15T06:04:52.436" v="6651"/>
          <ac:picMkLst>
            <pc:docMk/>
            <pc:sldMk cId="856000105" sldId="374"/>
            <ac:picMk id="81" creationId="{5D30FF96-D781-4FBE-E601-167F1E329409}"/>
          </ac:picMkLst>
        </pc:picChg>
        <pc:picChg chg="add mod">
          <ac:chgData name="Haruna Asai" userId="09f19cbb-b4f7-47d0-aa90-bfaaa1f35edf" providerId="ADAL" clId="{1C2DF081-3251-4592-ADDE-DBA1C3445447}" dt="2022-08-15T06:04:52.436" v="6651"/>
          <ac:picMkLst>
            <pc:docMk/>
            <pc:sldMk cId="856000105" sldId="374"/>
            <ac:picMk id="83" creationId="{CBE27B55-B28A-3CAE-B208-B241E9283C8A}"/>
          </ac:picMkLst>
        </pc:picChg>
        <pc:picChg chg="add mod">
          <ac:chgData name="Haruna Asai" userId="09f19cbb-b4f7-47d0-aa90-bfaaa1f35edf" providerId="ADAL" clId="{1C2DF081-3251-4592-ADDE-DBA1C3445447}" dt="2022-08-15T06:04:52.436" v="6651"/>
          <ac:picMkLst>
            <pc:docMk/>
            <pc:sldMk cId="856000105" sldId="374"/>
            <ac:picMk id="89" creationId="{98464ED0-FA12-88AA-EBE9-5F0CD701666F}"/>
          </ac:picMkLst>
        </pc:picChg>
        <pc:picChg chg="add mod">
          <ac:chgData name="Haruna Asai" userId="09f19cbb-b4f7-47d0-aa90-bfaaa1f35edf" providerId="ADAL" clId="{1C2DF081-3251-4592-ADDE-DBA1C3445447}" dt="2022-08-15T06:04:52.436" v="6651"/>
          <ac:picMkLst>
            <pc:docMk/>
            <pc:sldMk cId="856000105" sldId="374"/>
            <ac:picMk id="91" creationId="{BAF79C6D-BCAB-AB13-6E39-9E3FECDFEE86}"/>
          </ac:picMkLst>
        </pc:picChg>
        <pc:picChg chg="add mod">
          <ac:chgData name="Haruna Asai" userId="09f19cbb-b4f7-47d0-aa90-bfaaa1f35edf" providerId="ADAL" clId="{1C2DF081-3251-4592-ADDE-DBA1C3445447}" dt="2022-08-15T06:04:52.436" v="6651"/>
          <ac:picMkLst>
            <pc:docMk/>
            <pc:sldMk cId="856000105" sldId="374"/>
            <ac:picMk id="92" creationId="{911929D7-9EB4-6DFC-87D6-92A79F61DA66}"/>
          </ac:picMkLst>
        </pc:picChg>
        <pc:picChg chg="add mod">
          <ac:chgData name="Haruna Asai" userId="09f19cbb-b4f7-47d0-aa90-bfaaa1f35edf" providerId="ADAL" clId="{1C2DF081-3251-4592-ADDE-DBA1C3445447}" dt="2022-08-15T06:04:52.436" v="6651"/>
          <ac:picMkLst>
            <pc:docMk/>
            <pc:sldMk cId="856000105" sldId="374"/>
            <ac:picMk id="94" creationId="{F7704B21-010F-E803-67EF-DF8327985601}"/>
          </ac:picMkLst>
        </pc:picChg>
        <pc:picChg chg="add mod">
          <ac:chgData name="Haruna Asai" userId="09f19cbb-b4f7-47d0-aa90-bfaaa1f35edf" providerId="ADAL" clId="{1C2DF081-3251-4592-ADDE-DBA1C3445447}" dt="2022-08-15T06:04:52.436" v="6651"/>
          <ac:picMkLst>
            <pc:docMk/>
            <pc:sldMk cId="856000105" sldId="374"/>
            <ac:picMk id="96" creationId="{0C5A966A-42EB-61B9-5D27-B109B7C60DFA}"/>
          </ac:picMkLst>
        </pc:picChg>
        <pc:cxnChg chg="del mod topLvl">
          <ac:chgData name="Haruna Asai" userId="09f19cbb-b4f7-47d0-aa90-bfaaa1f35edf" providerId="ADAL" clId="{1C2DF081-3251-4592-ADDE-DBA1C3445447}" dt="2022-08-15T06:04:49.268" v="6649" actId="478"/>
          <ac:cxnSpMkLst>
            <pc:docMk/>
            <pc:sldMk cId="856000105" sldId="374"/>
            <ac:cxnSpMk id="16" creationId="{25B9156B-1E7A-4F2C-BD1A-5EB498266537}"/>
          </ac:cxnSpMkLst>
        </pc:cxnChg>
        <pc:cxnChg chg="del mod topLvl">
          <ac:chgData name="Haruna Asai" userId="09f19cbb-b4f7-47d0-aa90-bfaaa1f35edf" providerId="ADAL" clId="{1C2DF081-3251-4592-ADDE-DBA1C3445447}" dt="2022-08-15T06:04:49.268" v="6649" actId="478"/>
          <ac:cxnSpMkLst>
            <pc:docMk/>
            <pc:sldMk cId="856000105" sldId="374"/>
            <ac:cxnSpMk id="17" creationId="{85BA814F-F800-3D6A-1761-2FA30B112B2F}"/>
          </ac:cxnSpMkLst>
        </pc:cxnChg>
        <pc:cxnChg chg="del mod topLvl">
          <ac:chgData name="Haruna Asai" userId="09f19cbb-b4f7-47d0-aa90-bfaaa1f35edf" providerId="ADAL" clId="{1C2DF081-3251-4592-ADDE-DBA1C3445447}" dt="2022-08-15T06:04:49.268" v="6649" actId="478"/>
          <ac:cxnSpMkLst>
            <pc:docMk/>
            <pc:sldMk cId="856000105" sldId="374"/>
            <ac:cxnSpMk id="18" creationId="{B5BA52F3-2613-1224-C378-63992639F253}"/>
          </ac:cxnSpMkLst>
        </pc:cxnChg>
        <pc:cxnChg chg="del mod topLvl">
          <ac:chgData name="Haruna Asai" userId="09f19cbb-b4f7-47d0-aa90-bfaaa1f35edf" providerId="ADAL" clId="{1C2DF081-3251-4592-ADDE-DBA1C3445447}" dt="2022-08-15T06:04:49.268" v="6649" actId="478"/>
          <ac:cxnSpMkLst>
            <pc:docMk/>
            <pc:sldMk cId="856000105" sldId="374"/>
            <ac:cxnSpMk id="22" creationId="{0E5C5708-86BF-9A7C-816D-3519410451C0}"/>
          </ac:cxnSpMkLst>
        </pc:cxnChg>
        <pc:cxnChg chg="del mod topLvl">
          <ac:chgData name="Haruna Asai" userId="09f19cbb-b4f7-47d0-aa90-bfaaa1f35edf" providerId="ADAL" clId="{1C2DF081-3251-4592-ADDE-DBA1C3445447}" dt="2022-08-15T06:04:49.268" v="6649" actId="478"/>
          <ac:cxnSpMkLst>
            <pc:docMk/>
            <pc:sldMk cId="856000105" sldId="374"/>
            <ac:cxnSpMk id="34" creationId="{C4C8D486-4367-D414-6D8D-57DE0D66F8A7}"/>
          </ac:cxnSpMkLst>
        </pc:cxnChg>
        <pc:cxnChg chg="del mod topLvl">
          <ac:chgData name="Haruna Asai" userId="09f19cbb-b4f7-47d0-aa90-bfaaa1f35edf" providerId="ADAL" clId="{1C2DF081-3251-4592-ADDE-DBA1C3445447}" dt="2022-08-15T06:04:49.268" v="6649" actId="478"/>
          <ac:cxnSpMkLst>
            <pc:docMk/>
            <pc:sldMk cId="856000105" sldId="374"/>
            <ac:cxnSpMk id="35" creationId="{58459D9C-5A7C-1105-694B-9426096D4C59}"/>
          </ac:cxnSpMkLst>
        </pc:cxnChg>
        <pc:cxnChg chg="del mod topLvl">
          <ac:chgData name="Haruna Asai" userId="09f19cbb-b4f7-47d0-aa90-bfaaa1f35edf" providerId="ADAL" clId="{1C2DF081-3251-4592-ADDE-DBA1C3445447}" dt="2022-08-15T06:04:49.268" v="6649" actId="478"/>
          <ac:cxnSpMkLst>
            <pc:docMk/>
            <pc:sldMk cId="856000105" sldId="374"/>
            <ac:cxnSpMk id="40" creationId="{56193956-73A9-1C19-B5FB-D1ED023D0A07}"/>
          </ac:cxnSpMkLst>
        </pc:cxnChg>
        <pc:cxnChg chg="del mod topLvl">
          <ac:chgData name="Haruna Asai" userId="09f19cbb-b4f7-47d0-aa90-bfaaa1f35edf" providerId="ADAL" clId="{1C2DF081-3251-4592-ADDE-DBA1C3445447}" dt="2022-08-15T06:04:49.268" v="6649" actId="478"/>
          <ac:cxnSpMkLst>
            <pc:docMk/>
            <pc:sldMk cId="856000105" sldId="374"/>
            <ac:cxnSpMk id="41" creationId="{EE611E63-812A-D9D9-32BB-D0ED7087E3B3}"/>
          </ac:cxnSpMkLst>
        </pc:cxnChg>
        <pc:cxnChg chg="del mod topLvl">
          <ac:chgData name="Haruna Asai" userId="09f19cbb-b4f7-47d0-aa90-bfaaa1f35edf" providerId="ADAL" clId="{1C2DF081-3251-4592-ADDE-DBA1C3445447}" dt="2022-08-15T06:04:49.268" v="6649" actId="478"/>
          <ac:cxnSpMkLst>
            <pc:docMk/>
            <pc:sldMk cId="856000105" sldId="374"/>
            <ac:cxnSpMk id="42" creationId="{FBFA4DD9-C979-B9DA-5E49-302EE07C6C5C}"/>
          </ac:cxnSpMkLst>
        </pc:cxnChg>
        <pc:cxnChg chg="del mod topLvl">
          <ac:chgData name="Haruna Asai" userId="09f19cbb-b4f7-47d0-aa90-bfaaa1f35edf" providerId="ADAL" clId="{1C2DF081-3251-4592-ADDE-DBA1C3445447}" dt="2022-08-15T06:04:49.268" v="6649" actId="478"/>
          <ac:cxnSpMkLst>
            <pc:docMk/>
            <pc:sldMk cId="856000105" sldId="374"/>
            <ac:cxnSpMk id="48" creationId="{2B01DE42-9042-08DA-3AF7-8185DE9371FA}"/>
          </ac:cxnSpMkLst>
        </pc:cxnChg>
        <pc:cxnChg chg="del mod topLvl">
          <ac:chgData name="Haruna Asai" userId="09f19cbb-b4f7-47d0-aa90-bfaaa1f35edf" providerId="ADAL" clId="{1C2DF081-3251-4592-ADDE-DBA1C3445447}" dt="2022-08-15T06:04:49.268" v="6649" actId="478"/>
          <ac:cxnSpMkLst>
            <pc:docMk/>
            <pc:sldMk cId="856000105" sldId="374"/>
            <ac:cxnSpMk id="50" creationId="{B4562529-5959-8043-60C6-B9D553A3595B}"/>
          </ac:cxnSpMkLst>
        </pc:cxnChg>
        <pc:cxnChg chg="add mod">
          <ac:chgData name="Haruna Asai" userId="09f19cbb-b4f7-47d0-aa90-bfaaa1f35edf" providerId="ADAL" clId="{1C2DF081-3251-4592-ADDE-DBA1C3445447}" dt="2022-08-15T06:04:52.436" v="6651"/>
          <ac:cxnSpMkLst>
            <pc:docMk/>
            <pc:sldMk cId="856000105" sldId="374"/>
            <ac:cxnSpMk id="58" creationId="{BB1F279E-85FC-7131-F5F8-535800953315}"/>
          </ac:cxnSpMkLst>
        </pc:cxnChg>
        <pc:cxnChg chg="add mod">
          <ac:chgData name="Haruna Asai" userId="09f19cbb-b4f7-47d0-aa90-bfaaa1f35edf" providerId="ADAL" clId="{1C2DF081-3251-4592-ADDE-DBA1C3445447}" dt="2022-08-15T06:04:52.436" v="6651"/>
          <ac:cxnSpMkLst>
            <pc:docMk/>
            <pc:sldMk cId="856000105" sldId="374"/>
            <ac:cxnSpMk id="60" creationId="{42E4FB86-E476-D858-4346-4EC324847610}"/>
          </ac:cxnSpMkLst>
        </pc:cxnChg>
        <pc:cxnChg chg="add mod">
          <ac:chgData name="Haruna Asai" userId="09f19cbb-b4f7-47d0-aa90-bfaaa1f35edf" providerId="ADAL" clId="{1C2DF081-3251-4592-ADDE-DBA1C3445447}" dt="2022-08-15T06:04:52.436" v="6651"/>
          <ac:cxnSpMkLst>
            <pc:docMk/>
            <pc:sldMk cId="856000105" sldId="374"/>
            <ac:cxnSpMk id="61" creationId="{4BAD4324-7E32-9029-2B20-CCD52BCB213C}"/>
          </ac:cxnSpMkLst>
        </pc:cxnChg>
        <pc:cxnChg chg="add mod">
          <ac:chgData name="Haruna Asai" userId="09f19cbb-b4f7-47d0-aa90-bfaaa1f35edf" providerId="ADAL" clId="{1C2DF081-3251-4592-ADDE-DBA1C3445447}" dt="2022-08-15T02:33:36.721" v="4582" actId="14100"/>
          <ac:cxnSpMkLst>
            <pc:docMk/>
            <pc:sldMk cId="856000105" sldId="374"/>
            <ac:cxnSpMk id="62" creationId="{6AD8E211-6353-43F5-6F94-79DF1BA16C4F}"/>
          </ac:cxnSpMkLst>
        </pc:cxnChg>
        <pc:cxnChg chg="add mod">
          <ac:chgData name="Haruna Asai" userId="09f19cbb-b4f7-47d0-aa90-bfaaa1f35edf" providerId="ADAL" clId="{1C2DF081-3251-4592-ADDE-DBA1C3445447}" dt="2022-08-15T02:34:47.473" v="4608" actId="478"/>
          <ac:cxnSpMkLst>
            <pc:docMk/>
            <pc:sldMk cId="856000105" sldId="374"/>
            <ac:cxnSpMk id="63" creationId="{B1BFA072-E43B-3083-16F4-B6D3BB7E5F1F}"/>
          </ac:cxnSpMkLst>
        </pc:cxnChg>
        <pc:cxnChg chg="add mod">
          <ac:chgData name="Haruna Asai" userId="09f19cbb-b4f7-47d0-aa90-bfaaa1f35edf" providerId="ADAL" clId="{1C2DF081-3251-4592-ADDE-DBA1C3445447}" dt="2022-08-15T06:04:52.436" v="6651"/>
          <ac:cxnSpMkLst>
            <pc:docMk/>
            <pc:sldMk cId="856000105" sldId="374"/>
            <ac:cxnSpMk id="65" creationId="{D33517A1-C50E-EBD0-802F-9744707F9D30}"/>
          </ac:cxnSpMkLst>
        </pc:cxnChg>
        <pc:cxnChg chg="add mod">
          <ac:chgData name="Haruna Asai" userId="09f19cbb-b4f7-47d0-aa90-bfaaa1f35edf" providerId="ADAL" clId="{1C2DF081-3251-4592-ADDE-DBA1C3445447}" dt="2022-08-15T06:04:52.436" v="6651"/>
          <ac:cxnSpMkLst>
            <pc:docMk/>
            <pc:sldMk cId="856000105" sldId="374"/>
            <ac:cxnSpMk id="79" creationId="{7FAF4914-352E-5AB6-036F-87FA82199D16}"/>
          </ac:cxnSpMkLst>
        </pc:cxnChg>
        <pc:cxnChg chg="add mod">
          <ac:chgData name="Haruna Asai" userId="09f19cbb-b4f7-47d0-aa90-bfaaa1f35edf" providerId="ADAL" clId="{1C2DF081-3251-4592-ADDE-DBA1C3445447}" dt="2022-08-15T06:04:52.436" v="6651"/>
          <ac:cxnSpMkLst>
            <pc:docMk/>
            <pc:sldMk cId="856000105" sldId="374"/>
            <ac:cxnSpMk id="80" creationId="{C9F17B9E-AD12-DDAA-56C2-02CFD1C61700}"/>
          </ac:cxnSpMkLst>
        </pc:cxnChg>
        <pc:cxnChg chg="add mod">
          <ac:chgData name="Haruna Asai" userId="09f19cbb-b4f7-47d0-aa90-bfaaa1f35edf" providerId="ADAL" clId="{1C2DF081-3251-4592-ADDE-DBA1C3445447}" dt="2022-08-15T06:04:52.436" v="6651"/>
          <ac:cxnSpMkLst>
            <pc:docMk/>
            <pc:sldMk cId="856000105" sldId="374"/>
            <ac:cxnSpMk id="85" creationId="{DD788774-D114-8D67-A78D-2D519801F428}"/>
          </ac:cxnSpMkLst>
        </pc:cxnChg>
        <pc:cxnChg chg="add mod">
          <ac:chgData name="Haruna Asai" userId="09f19cbb-b4f7-47d0-aa90-bfaaa1f35edf" providerId="ADAL" clId="{1C2DF081-3251-4592-ADDE-DBA1C3445447}" dt="2022-08-15T06:04:52.436" v="6651"/>
          <ac:cxnSpMkLst>
            <pc:docMk/>
            <pc:sldMk cId="856000105" sldId="374"/>
            <ac:cxnSpMk id="86" creationId="{E5CC8B9B-E372-6E3C-33A0-86FBFB6CE3C2}"/>
          </ac:cxnSpMkLst>
        </pc:cxnChg>
        <pc:cxnChg chg="add mod">
          <ac:chgData name="Haruna Asai" userId="09f19cbb-b4f7-47d0-aa90-bfaaa1f35edf" providerId="ADAL" clId="{1C2DF081-3251-4592-ADDE-DBA1C3445447}" dt="2022-08-15T06:04:52.436" v="6651"/>
          <ac:cxnSpMkLst>
            <pc:docMk/>
            <pc:sldMk cId="856000105" sldId="374"/>
            <ac:cxnSpMk id="87" creationId="{880178BB-B86F-2B01-9F8D-0328BAF7181F}"/>
          </ac:cxnSpMkLst>
        </pc:cxnChg>
        <pc:cxnChg chg="add mod">
          <ac:chgData name="Haruna Asai" userId="09f19cbb-b4f7-47d0-aa90-bfaaa1f35edf" providerId="ADAL" clId="{1C2DF081-3251-4592-ADDE-DBA1C3445447}" dt="2022-08-15T06:04:52.436" v="6651"/>
          <ac:cxnSpMkLst>
            <pc:docMk/>
            <pc:sldMk cId="856000105" sldId="374"/>
            <ac:cxnSpMk id="93" creationId="{B3A2A398-776C-BB95-138B-8576406A3543}"/>
          </ac:cxnSpMkLst>
        </pc:cxnChg>
        <pc:cxnChg chg="add mod">
          <ac:chgData name="Haruna Asai" userId="09f19cbb-b4f7-47d0-aa90-bfaaa1f35edf" providerId="ADAL" clId="{1C2DF081-3251-4592-ADDE-DBA1C3445447}" dt="2022-08-15T06:04:52.436" v="6651"/>
          <ac:cxnSpMkLst>
            <pc:docMk/>
            <pc:sldMk cId="856000105" sldId="374"/>
            <ac:cxnSpMk id="95" creationId="{549611FE-69A6-09DA-6453-00416A27A72C}"/>
          </ac:cxnSpMkLst>
        </pc:cxnChg>
      </pc:sldChg>
      <pc:sldChg chg="addSp delSp modSp new del mod">
        <pc:chgData name="Haruna Asai" userId="09f19cbb-b4f7-47d0-aa90-bfaaa1f35edf" providerId="ADAL" clId="{1C2DF081-3251-4592-ADDE-DBA1C3445447}" dt="2022-08-15T02:34:06.623" v="4584" actId="47"/>
        <pc:sldMkLst>
          <pc:docMk/>
          <pc:sldMk cId="3628286830" sldId="375"/>
        </pc:sldMkLst>
        <pc:spChg chg="mod">
          <ac:chgData name="Haruna Asai" userId="09f19cbb-b4f7-47d0-aa90-bfaaa1f35edf" providerId="ADAL" clId="{1C2DF081-3251-4592-ADDE-DBA1C3445447}" dt="2022-08-15T01:43:05.719" v="4520"/>
          <ac:spMkLst>
            <pc:docMk/>
            <pc:sldMk cId="3628286830" sldId="375"/>
            <ac:spMk id="2" creationId="{200A16D1-5C05-BFDF-8370-144E25750A6D}"/>
          </ac:spMkLst>
        </pc:spChg>
        <pc:spChg chg="mod">
          <ac:chgData name="Haruna Asai" userId="09f19cbb-b4f7-47d0-aa90-bfaaa1f35edf" providerId="ADAL" clId="{1C2DF081-3251-4592-ADDE-DBA1C3445447}" dt="2022-08-15T01:42:50.824" v="4518" actId="20577"/>
          <ac:spMkLst>
            <pc:docMk/>
            <pc:sldMk cId="3628286830" sldId="375"/>
            <ac:spMk id="3" creationId="{EF30A5EC-8CDC-87B4-6628-3DC435134A67}"/>
          </ac:spMkLst>
        </pc:spChg>
        <pc:spChg chg="del">
          <ac:chgData name="Haruna Asai" userId="09f19cbb-b4f7-47d0-aa90-bfaaa1f35edf" providerId="ADAL" clId="{1C2DF081-3251-4592-ADDE-DBA1C3445447}" dt="2022-08-15T01:42:55.944" v="4519" actId="478"/>
          <ac:spMkLst>
            <pc:docMk/>
            <pc:sldMk cId="3628286830" sldId="375"/>
            <ac:spMk id="4" creationId="{24571696-00B1-ED2F-9E51-07B4480A799D}"/>
          </ac:spMkLst>
        </pc:spChg>
        <pc:spChg chg="add mod">
          <ac:chgData name="Haruna Asai" userId="09f19cbb-b4f7-47d0-aa90-bfaaa1f35edf" providerId="ADAL" clId="{1C2DF081-3251-4592-ADDE-DBA1C3445447}" dt="2022-08-15T01:42:40.535" v="4489"/>
          <ac:spMkLst>
            <pc:docMk/>
            <pc:sldMk cId="3628286830" sldId="375"/>
            <ac:spMk id="7" creationId="{48604C71-9317-ECE5-E8F8-F78FD90BC0BA}"/>
          </ac:spMkLst>
        </pc:spChg>
        <pc:spChg chg="add mod">
          <ac:chgData name="Haruna Asai" userId="09f19cbb-b4f7-47d0-aa90-bfaaa1f35edf" providerId="ADAL" clId="{1C2DF081-3251-4592-ADDE-DBA1C3445447}" dt="2022-08-15T01:42:40.535" v="4489"/>
          <ac:spMkLst>
            <pc:docMk/>
            <pc:sldMk cId="3628286830" sldId="375"/>
            <ac:spMk id="8" creationId="{4267B440-6299-3A50-04BB-B1FD8E5F9E85}"/>
          </ac:spMkLst>
        </pc:spChg>
        <pc:spChg chg="add mod">
          <ac:chgData name="Haruna Asai" userId="09f19cbb-b4f7-47d0-aa90-bfaaa1f35edf" providerId="ADAL" clId="{1C2DF081-3251-4592-ADDE-DBA1C3445447}" dt="2022-08-15T01:42:40.535" v="4489"/>
          <ac:spMkLst>
            <pc:docMk/>
            <pc:sldMk cId="3628286830" sldId="375"/>
            <ac:spMk id="9" creationId="{EF4A0C54-07F5-E8E1-F086-733F7F487AE1}"/>
          </ac:spMkLst>
        </pc:spChg>
        <pc:spChg chg="add mod">
          <ac:chgData name="Haruna Asai" userId="09f19cbb-b4f7-47d0-aa90-bfaaa1f35edf" providerId="ADAL" clId="{1C2DF081-3251-4592-ADDE-DBA1C3445447}" dt="2022-08-15T01:43:15.162" v="4522" actId="1076"/>
          <ac:spMkLst>
            <pc:docMk/>
            <pc:sldMk cId="3628286830" sldId="375"/>
            <ac:spMk id="10" creationId="{11236579-ADD8-4E26-780D-390FFE889939}"/>
          </ac:spMkLst>
        </pc:spChg>
        <pc:spChg chg="add mod">
          <ac:chgData name="Haruna Asai" userId="09f19cbb-b4f7-47d0-aa90-bfaaa1f35edf" providerId="ADAL" clId="{1C2DF081-3251-4592-ADDE-DBA1C3445447}" dt="2022-08-15T01:42:40.535" v="4489"/>
          <ac:spMkLst>
            <pc:docMk/>
            <pc:sldMk cId="3628286830" sldId="375"/>
            <ac:spMk id="11" creationId="{A15B377A-71CD-578D-477E-4980F1E26FB0}"/>
          </ac:spMkLst>
        </pc:spChg>
        <pc:spChg chg="add mod">
          <ac:chgData name="Haruna Asai" userId="09f19cbb-b4f7-47d0-aa90-bfaaa1f35edf" providerId="ADAL" clId="{1C2DF081-3251-4592-ADDE-DBA1C3445447}" dt="2022-08-15T01:42:40.535" v="4489"/>
          <ac:spMkLst>
            <pc:docMk/>
            <pc:sldMk cId="3628286830" sldId="375"/>
            <ac:spMk id="12" creationId="{D22B2D84-A22D-560D-0DB5-294B23AB278F}"/>
          </ac:spMkLst>
        </pc:spChg>
        <pc:spChg chg="add mod">
          <ac:chgData name="Haruna Asai" userId="09f19cbb-b4f7-47d0-aa90-bfaaa1f35edf" providerId="ADAL" clId="{1C2DF081-3251-4592-ADDE-DBA1C3445447}" dt="2022-08-15T01:42:40.535" v="4489"/>
          <ac:spMkLst>
            <pc:docMk/>
            <pc:sldMk cId="3628286830" sldId="375"/>
            <ac:spMk id="13" creationId="{A78B41A7-4A79-CA4D-0130-AA68E5181580}"/>
          </ac:spMkLst>
        </pc:spChg>
        <pc:spChg chg="add mod">
          <ac:chgData name="Haruna Asai" userId="09f19cbb-b4f7-47d0-aa90-bfaaa1f35edf" providerId="ADAL" clId="{1C2DF081-3251-4592-ADDE-DBA1C3445447}" dt="2022-08-15T01:42:40.535" v="4489"/>
          <ac:spMkLst>
            <pc:docMk/>
            <pc:sldMk cId="3628286830" sldId="375"/>
            <ac:spMk id="14" creationId="{6C150836-FB5D-933A-3BE0-90B723108AEE}"/>
          </ac:spMkLst>
        </pc:spChg>
        <pc:spChg chg="add mod">
          <ac:chgData name="Haruna Asai" userId="09f19cbb-b4f7-47d0-aa90-bfaaa1f35edf" providerId="ADAL" clId="{1C2DF081-3251-4592-ADDE-DBA1C3445447}" dt="2022-08-15T01:42:40.535" v="4489"/>
          <ac:spMkLst>
            <pc:docMk/>
            <pc:sldMk cId="3628286830" sldId="375"/>
            <ac:spMk id="16" creationId="{917DAB28-ACC4-BDAD-274C-C18F858616D0}"/>
          </ac:spMkLst>
        </pc:spChg>
        <pc:spChg chg="mod">
          <ac:chgData name="Haruna Asai" userId="09f19cbb-b4f7-47d0-aa90-bfaaa1f35edf" providerId="ADAL" clId="{1C2DF081-3251-4592-ADDE-DBA1C3445447}" dt="2022-08-15T01:42:40.535" v="4489"/>
          <ac:spMkLst>
            <pc:docMk/>
            <pc:sldMk cId="3628286830" sldId="375"/>
            <ac:spMk id="19" creationId="{9D76B165-399F-B788-8A56-B8D714CF966D}"/>
          </ac:spMkLst>
        </pc:spChg>
        <pc:spChg chg="mod">
          <ac:chgData name="Haruna Asai" userId="09f19cbb-b4f7-47d0-aa90-bfaaa1f35edf" providerId="ADAL" clId="{1C2DF081-3251-4592-ADDE-DBA1C3445447}" dt="2022-08-15T01:42:40.535" v="4489"/>
          <ac:spMkLst>
            <pc:docMk/>
            <pc:sldMk cId="3628286830" sldId="375"/>
            <ac:spMk id="20" creationId="{3CF7C4DD-7896-434B-AFD5-25B18C4F3734}"/>
          </ac:spMkLst>
        </pc:spChg>
        <pc:spChg chg="mod">
          <ac:chgData name="Haruna Asai" userId="09f19cbb-b4f7-47d0-aa90-bfaaa1f35edf" providerId="ADAL" clId="{1C2DF081-3251-4592-ADDE-DBA1C3445447}" dt="2022-08-15T01:42:40.535" v="4489"/>
          <ac:spMkLst>
            <pc:docMk/>
            <pc:sldMk cId="3628286830" sldId="375"/>
            <ac:spMk id="21" creationId="{CAFA2765-C04E-684B-EB10-B48EB54A55F2}"/>
          </ac:spMkLst>
        </pc:spChg>
        <pc:spChg chg="mod">
          <ac:chgData name="Haruna Asai" userId="09f19cbb-b4f7-47d0-aa90-bfaaa1f35edf" providerId="ADAL" clId="{1C2DF081-3251-4592-ADDE-DBA1C3445447}" dt="2022-08-15T01:42:40.535" v="4489"/>
          <ac:spMkLst>
            <pc:docMk/>
            <pc:sldMk cId="3628286830" sldId="375"/>
            <ac:spMk id="22" creationId="{310E29E5-40C4-2BD2-D69B-60344A53C5BA}"/>
          </ac:spMkLst>
        </pc:spChg>
        <pc:spChg chg="mod">
          <ac:chgData name="Haruna Asai" userId="09f19cbb-b4f7-47d0-aa90-bfaaa1f35edf" providerId="ADAL" clId="{1C2DF081-3251-4592-ADDE-DBA1C3445447}" dt="2022-08-15T01:42:40.535" v="4489"/>
          <ac:spMkLst>
            <pc:docMk/>
            <pc:sldMk cId="3628286830" sldId="375"/>
            <ac:spMk id="23" creationId="{B39A5F8E-7A93-62A4-C439-61A3A9E67662}"/>
          </ac:spMkLst>
        </pc:spChg>
        <pc:spChg chg="mod">
          <ac:chgData name="Haruna Asai" userId="09f19cbb-b4f7-47d0-aa90-bfaaa1f35edf" providerId="ADAL" clId="{1C2DF081-3251-4592-ADDE-DBA1C3445447}" dt="2022-08-15T01:42:40.535" v="4489"/>
          <ac:spMkLst>
            <pc:docMk/>
            <pc:sldMk cId="3628286830" sldId="375"/>
            <ac:spMk id="33" creationId="{801E1982-2770-B116-0CF0-FD3F46E38807}"/>
          </ac:spMkLst>
        </pc:spChg>
        <pc:spChg chg="mod">
          <ac:chgData name="Haruna Asai" userId="09f19cbb-b4f7-47d0-aa90-bfaaa1f35edf" providerId="ADAL" clId="{1C2DF081-3251-4592-ADDE-DBA1C3445447}" dt="2022-08-15T01:42:40.535" v="4489"/>
          <ac:spMkLst>
            <pc:docMk/>
            <pc:sldMk cId="3628286830" sldId="375"/>
            <ac:spMk id="34" creationId="{5C72DFBD-F794-28C1-960E-FFC69F41AC4F}"/>
          </ac:spMkLst>
        </pc:spChg>
        <pc:spChg chg="mod">
          <ac:chgData name="Haruna Asai" userId="09f19cbb-b4f7-47d0-aa90-bfaaa1f35edf" providerId="ADAL" clId="{1C2DF081-3251-4592-ADDE-DBA1C3445447}" dt="2022-08-15T01:42:40.535" v="4489"/>
          <ac:spMkLst>
            <pc:docMk/>
            <pc:sldMk cId="3628286830" sldId="375"/>
            <ac:spMk id="35" creationId="{31BA34CB-923F-E32F-98E1-96F413B1477A}"/>
          </ac:spMkLst>
        </pc:spChg>
        <pc:spChg chg="mod">
          <ac:chgData name="Haruna Asai" userId="09f19cbb-b4f7-47d0-aa90-bfaaa1f35edf" providerId="ADAL" clId="{1C2DF081-3251-4592-ADDE-DBA1C3445447}" dt="2022-08-15T01:42:40.535" v="4489"/>
          <ac:spMkLst>
            <pc:docMk/>
            <pc:sldMk cId="3628286830" sldId="375"/>
            <ac:spMk id="36" creationId="{3CE85238-837F-2BF8-8112-2EB01CA5B593}"/>
          </ac:spMkLst>
        </pc:spChg>
        <pc:spChg chg="mod">
          <ac:chgData name="Haruna Asai" userId="09f19cbb-b4f7-47d0-aa90-bfaaa1f35edf" providerId="ADAL" clId="{1C2DF081-3251-4592-ADDE-DBA1C3445447}" dt="2022-08-15T01:42:40.535" v="4489"/>
          <ac:spMkLst>
            <pc:docMk/>
            <pc:sldMk cId="3628286830" sldId="375"/>
            <ac:spMk id="37" creationId="{F159FE67-CEDD-B06F-D10B-5E56425D1634}"/>
          </ac:spMkLst>
        </pc:spChg>
        <pc:spChg chg="mod">
          <ac:chgData name="Haruna Asai" userId="09f19cbb-b4f7-47d0-aa90-bfaaa1f35edf" providerId="ADAL" clId="{1C2DF081-3251-4592-ADDE-DBA1C3445447}" dt="2022-08-15T01:42:40.535" v="4489"/>
          <ac:spMkLst>
            <pc:docMk/>
            <pc:sldMk cId="3628286830" sldId="375"/>
            <ac:spMk id="41" creationId="{D66683E3-3411-F6A8-169F-FE68092EA42F}"/>
          </ac:spMkLst>
        </pc:spChg>
        <pc:spChg chg="mod">
          <ac:chgData name="Haruna Asai" userId="09f19cbb-b4f7-47d0-aa90-bfaaa1f35edf" providerId="ADAL" clId="{1C2DF081-3251-4592-ADDE-DBA1C3445447}" dt="2022-08-15T01:42:40.535" v="4489"/>
          <ac:spMkLst>
            <pc:docMk/>
            <pc:sldMk cId="3628286830" sldId="375"/>
            <ac:spMk id="45" creationId="{10DC30C3-A700-14D5-368E-BCE316C2E2BA}"/>
          </ac:spMkLst>
        </pc:spChg>
        <pc:spChg chg="mod">
          <ac:chgData name="Haruna Asai" userId="09f19cbb-b4f7-47d0-aa90-bfaaa1f35edf" providerId="ADAL" clId="{1C2DF081-3251-4592-ADDE-DBA1C3445447}" dt="2022-08-15T01:42:40.535" v="4489"/>
          <ac:spMkLst>
            <pc:docMk/>
            <pc:sldMk cId="3628286830" sldId="375"/>
            <ac:spMk id="47" creationId="{A1864559-5DBF-37A0-8148-1F4ED55C36CF}"/>
          </ac:spMkLst>
        </pc:spChg>
        <pc:spChg chg="mod">
          <ac:chgData name="Haruna Asai" userId="09f19cbb-b4f7-47d0-aa90-bfaaa1f35edf" providerId="ADAL" clId="{1C2DF081-3251-4592-ADDE-DBA1C3445447}" dt="2022-08-15T01:42:40.535" v="4489"/>
          <ac:spMkLst>
            <pc:docMk/>
            <pc:sldMk cId="3628286830" sldId="375"/>
            <ac:spMk id="51" creationId="{C7C9AF00-A5C7-971B-BC6E-2A879249CC5F}"/>
          </ac:spMkLst>
        </pc:spChg>
        <pc:spChg chg="mod">
          <ac:chgData name="Haruna Asai" userId="09f19cbb-b4f7-47d0-aa90-bfaaa1f35edf" providerId="ADAL" clId="{1C2DF081-3251-4592-ADDE-DBA1C3445447}" dt="2022-08-15T01:42:40.535" v="4489"/>
          <ac:spMkLst>
            <pc:docMk/>
            <pc:sldMk cId="3628286830" sldId="375"/>
            <ac:spMk id="53" creationId="{165D3A4D-A634-42BE-7879-A92CA116FA5A}"/>
          </ac:spMkLst>
        </pc:spChg>
        <pc:spChg chg="mod">
          <ac:chgData name="Haruna Asai" userId="09f19cbb-b4f7-47d0-aa90-bfaaa1f35edf" providerId="ADAL" clId="{1C2DF081-3251-4592-ADDE-DBA1C3445447}" dt="2022-08-15T01:42:40.535" v="4489"/>
          <ac:spMkLst>
            <pc:docMk/>
            <pc:sldMk cId="3628286830" sldId="375"/>
            <ac:spMk id="60" creationId="{616CBEB0-9C18-A1CE-730D-D30099F918E3}"/>
          </ac:spMkLst>
        </pc:spChg>
        <pc:spChg chg="mod">
          <ac:chgData name="Haruna Asai" userId="09f19cbb-b4f7-47d0-aa90-bfaaa1f35edf" providerId="ADAL" clId="{1C2DF081-3251-4592-ADDE-DBA1C3445447}" dt="2022-08-15T01:42:40.535" v="4489"/>
          <ac:spMkLst>
            <pc:docMk/>
            <pc:sldMk cId="3628286830" sldId="375"/>
            <ac:spMk id="61" creationId="{653015FF-271B-8A29-EAC5-656605D6F913}"/>
          </ac:spMkLst>
        </pc:spChg>
        <pc:spChg chg="mod">
          <ac:chgData name="Haruna Asai" userId="09f19cbb-b4f7-47d0-aa90-bfaaa1f35edf" providerId="ADAL" clId="{1C2DF081-3251-4592-ADDE-DBA1C3445447}" dt="2022-08-15T01:42:40.535" v="4489"/>
          <ac:spMkLst>
            <pc:docMk/>
            <pc:sldMk cId="3628286830" sldId="375"/>
            <ac:spMk id="62" creationId="{E16D73F7-A9D3-B5EC-0C5E-F953B6375A7F}"/>
          </ac:spMkLst>
        </pc:spChg>
        <pc:spChg chg="mod">
          <ac:chgData name="Haruna Asai" userId="09f19cbb-b4f7-47d0-aa90-bfaaa1f35edf" providerId="ADAL" clId="{1C2DF081-3251-4592-ADDE-DBA1C3445447}" dt="2022-08-15T01:42:40.535" v="4489"/>
          <ac:spMkLst>
            <pc:docMk/>
            <pc:sldMk cId="3628286830" sldId="375"/>
            <ac:spMk id="63" creationId="{1F3E86E7-F55A-25AF-4B68-17DA1DE703A3}"/>
          </ac:spMkLst>
        </pc:spChg>
        <pc:spChg chg="mod">
          <ac:chgData name="Haruna Asai" userId="09f19cbb-b4f7-47d0-aa90-bfaaa1f35edf" providerId="ADAL" clId="{1C2DF081-3251-4592-ADDE-DBA1C3445447}" dt="2022-08-15T01:42:40.535" v="4489"/>
          <ac:spMkLst>
            <pc:docMk/>
            <pc:sldMk cId="3628286830" sldId="375"/>
            <ac:spMk id="64" creationId="{1C998FE8-C075-2404-23F9-77277D105B09}"/>
          </ac:spMkLst>
        </pc:spChg>
        <pc:spChg chg="mod">
          <ac:chgData name="Haruna Asai" userId="09f19cbb-b4f7-47d0-aa90-bfaaa1f35edf" providerId="ADAL" clId="{1C2DF081-3251-4592-ADDE-DBA1C3445447}" dt="2022-08-15T01:42:40.535" v="4489"/>
          <ac:spMkLst>
            <pc:docMk/>
            <pc:sldMk cId="3628286830" sldId="375"/>
            <ac:spMk id="65" creationId="{79D29EF9-34BB-D6E7-BAAE-46B96EA9CC1E}"/>
          </ac:spMkLst>
        </pc:spChg>
        <pc:grpChg chg="add mod">
          <ac:chgData name="Haruna Asai" userId="09f19cbb-b4f7-47d0-aa90-bfaaa1f35edf" providerId="ADAL" clId="{1C2DF081-3251-4592-ADDE-DBA1C3445447}" dt="2022-08-15T01:42:40.535" v="4489"/>
          <ac:grpSpMkLst>
            <pc:docMk/>
            <pc:sldMk cId="3628286830" sldId="375"/>
            <ac:grpSpMk id="18" creationId="{EA0B7F9B-0748-666E-052C-EA1646A30BEF}"/>
          </ac:grpSpMkLst>
        </pc:grpChg>
        <pc:graphicFrameChg chg="add mod">
          <ac:chgData name="Haruna Asai" userId="09f19cbb-b4f7-47d0-aa90-bfaaa1f35edf" providerId="ADAL" clId="{1C2DF081-3251-4592-ADDE-DBA1C3445447}" dt="2022-08-15T01:42:40.535" v="4489"/>
          <ac:graphicFrameMkLst>
            <pc:docMk/>
            <pc:sldMk cId="3628286830" sldId="375"/>
            <ac:graphicFrameMk id="6" creationId="{3075B7F8-AEB4-FD81-F9C2-BB64E92BC7AA}"/>
          </ac:graphicFrameMkLst>
        </pc:graphicFrameChg>
        <pc:picChg chg="add mod">
          <ac:chgData name="Haruna Asai" userId="09f19cbb-b4f7-47d0-aa90-bfaaa1f35edf" providerId="ADAL" clId="{1C2DF081-3251-4592-ADDE-DBA1C3445447}" dt="2022-08-15T01:42:40.535" v="4489"/>
          <ac:picMkLst>
            <pc:docMk/>
            <pc:sldMk cId="3628286830" sldId="375"/>
            <ac:picMk id="15" creationId="{F5CC8527-AB93-93DD-8077-9EBAC88047CA}"/>
          </ac:picMkLst>
        </pc:picChg>
        <pc:picChg chg="mod">
          <ac:chgData name="Haruna Asai" userId="09f19cbb-b4f7-47d0-aa90-bfaaa1f35edf" providerId="ADAL" clId="{1C2DF081-3251-4592-ADDE-DBA1C3445447}" dt="2022-08-15T01:42:40.535" v="4489"/>
          <ac:picMkLst>
            <pc:docMk/>
            <pc:sldMk cId="3628286830" sldId="375"/>
            <ac:picMk id="27" creationId="{CDE9A936-07FA-FC4C-651A-5ADA4C3C6FDB}"/>
          </ac:picMkLst>
        </pc:picChg>
        <pc:picChg chg="mod">
          <ac:chgData name="Haruna Asai" userId="09f19cbb-b4f7-47d0-aa90-bfaaa1f35edf" providerId="ADAL" clId="{1C2DF081-3251-4592-ADDE-DBA1C3445447}" dt="2022-08-15T01:42:40.535" v="4489"/>
          <ac:picMkLst>
            <pc:docMk/>
            <pc:sldMk cId="3628286830" sldId="375"/>
            <ac:picMk id="28" creationId="{FBE7CA09-B43D-1190-9BB5-592D0EA5AC8E}"/>
          </ac:picMkLst>
        </pc:picChg>
        <pc:picChg chg="mod">
          <ac:chgData name="Haruna Asai" userId="09f19cbb-b4f7-47d0-aa90-bfaaa1f35edf" providerId="ADAL" clId="{1C2DF081-3251-4592-ADDE-DBA1C3445447}" dt="2022-08-15T01:42:40.535" v="4489"/>
          <ac:picMkLst>
            <pc:docMk/>
            <pc:sldMk cId="3628286830" sldId="375"/>
            <ac:picMk id="29" creationId="{045B0070-D4F3-A9C3-58DC-41E974D46EB8}"/>
          </ac:picMkLst>
        </pc:picChg>
        <pc:picChg chg="mod">
          <ac:chgData name="Haruna Asai" userId="09f19cbb-b4f7-47d0-aa90-bfaaa1f35edf" providerId="ADAL" clId="{1C2DF081-3251-4592-ADDE-DBA1C3445447}" dt="2022-08-15T01:42:40.535" v="4489"/>
          <ac:picMkLst>
            <pc:docMk/>
            <pc:sldMk cId="3628286830" sldId="375"/>
            <ac:picMk id="31" creationId="{45A11EAE-7E2E-DA82-6CD2-3C5A7DA8BC01}"/>
          </ac:picMkLst>
        </pc:picChg>
        <pc:picChg chg="mod">
          <ac:chgData name="Haruna Asai" userId="09f19cbb-b4f7-47d0-aa90-bfaaa1f35edf" providerId="ADAL" clId="{1C2DF081-3251-4592-ADDE-DBA1C3445447}" dt="2022-08-15T01:42:40.535" v="4489"/>
          <ac:picMkLst>
            <pc:docMk/>
            <pc:sldMk cId="3628286830" sldId="375"/>
            <ac:picMk id="32" creationId="{59BD64E2-5044-A1E1-EB90-A29526337DF0}"/>
          </ac:picMkLst>
        </pc:picChg>
        <pc:picChg chg="mod">
          <ac:chgData name="Haruna Asai" userId="09f19cbb-b4f7-47d0-aa90-bfaaa1f35edf" providerId="ADAL" clId="{1C2DF081-3251-4592-ADDE-DBA1C3445447}" dt="2022-08-15T01:42:40.535" v="4489"/>
          <ac:picMkLst>
            <pc:docMk/>
            <pc:sldMk cId="3628286830" sldId="375"/>
            <ac:picMk id="38" creationId="{8307C261-80A3-5575-D720-3695F67CBA58}"/>
          </ac:picMkLst>
        </pc:picChg>
        <pc:picChg chg="mod">
          <ac:chgData name="Haruna Asai" userId="09f19cbb-b4f7-47d0-aa90-bfaaa1f35edf" providerId="ADAL" clId="{1C2DF081-3251-4592-ADDE-DBA1C3445447}" dt="2022-08-15T01:42:40.535" v="4489"/>
          <ac:picMkLst>
            <pc:docMk/>
            <pc:sldMk cId="3628286830" sldId="375"/>
            <ac:picMk id="39" creationId="{0C37F62B-5A01-8AEB-570A-B675C0A844C0}"/>
          </ac:picMkLst>
        </pc:picChg>
        <pc:picChg chg="mod">
          <ac:chgData name="Haruna Asai" userId="09f19cbb-b4f7-47d0-aa90-bfaaa1f35edf" providerId="ADAL" clId="{1C2DF081-3251-4592-ADDE-DBA1C3445447}" dt="2022-08-15T01:42:40.535" v="4489"/>
          <ac:picMkLst>
            <pc:docMk/>
            <pc:sldMk cId="3628286830" sldId="375"/>
            <ac:picMk id="40" creationId="{23377236-CB14-BC58-ED63-F5D7B83BE813}"/>
          </ac:picMkLst>
        </pc:picChg>
        <pc:picChg chg="mod">
          <ac:chgData name="Haruna Asai" userId="09f19cbb-b4f7-47d0-aa90-bfaaa1f35edf" providerId="ADAL" clId="{1C2DF081-3251-4592-ADDE-DBA1C3445447}" dt="2022-08-15T01:42:40.535" v="4489"/>
          <ac:picMkLst>
            <pc:docMk/>
            <pc:sldMk cId="3628286830" sldId="375"/>
            <ac:picMk id="44" creationId="{9CB4139A-75BA-0325-65DF-369378517694}"/>
          </ac:picMkLst>
        </pc:picChg>
        <pc:picChg chg="mod">
          <ac:chgData name="Haruna Asai" userId="09f19cbb-b4f7-47d0-aa90-bfaaa1f35edf" providerId="ADAL" clId="{1C2DF081-3251-4592-ADDE-DBA1C3445447}" dt="2022-08-15T01:42:40.535" v="4489"/>
          <ac:picMkLst>
            <pc:docMk/>
            <pc:sldMk cId="3628286830" sldId="375"/>
            <ac:picMk id="46" creationId="{BFFFEBA8-CEFA-4662-EC3C-DD216021AA3E}"/>
          </ac:picMkLst>
        </pc:picChg>
        <pc:picChg chg="mod">
          <ac:chgData name="Haruna Asai" userId="09f19cbb-b4f7-47d0-aa90-bfaaa1f35edf" providerId="ADAL" clId="{1C2DF081-3251-4592-ADDE-DBA1C3445447}" dt="2022-08-15T01:42:40.535" v="4489"/>
          <ac:picMkLst>
            <pc:docMk/>
            <pc:sldMk cId="3628286830" sldId="375"/>
            <ac:picMk id="52" creationId="{673E1812-7C08-D67E-19FD-10F754B6C767}"/>
          </ac:picMkLst>
        </pc:picChg>
        <pc:picChg chg="mod">
          <ac:chgData name="Haruna Asai" userId="09f19cbb-b4f7-47d0-aa90-bfaaa1f35edf" providerId="ADAL" clId="{1C2DF081-3251-4592-ADDE-DBA1C3445447}" dt="2022-08-15T01:42:40.535" v="4489"/>
          <ac:picMkLst>
            <pc:docMk/>
            <pc:sldMk cId="3628286830" sldId="375"/>
            <ac:picMk id="54" creationId="{BA112CD4-9634-5877-E771-CE7EAD66B96A}"/>
          </ac:picMkLst>
        </pc:picChg>
        <pc:picChg chg="mod">
          <ac:chgData name="Haruna Asai" userId="09f19cbb-b4f7-47d0-aa90-bfaaa1f35edf" providerId="ADAL" clId="{1C2DF081-3251-4592-ADDE-DBA1C3445447}" dt="2022-08-15T01:42:40.535" v="4489"/>
          <ac:picMkLst>
            <pc:docMk/>
            <pc:sldMk cId="3628286830" sldId="375"/>
            <ac:picMk id="55" creationId="{1176FF63-DC04-BE8E-EFEE-0E790D421F55}"/>
          </ac:picMkLst>
        </pc:picChg>
        <pc:picChg chg="mod">
          <ac:chgData name="Haruna Asai" userId="09f19cbb-b4f7-47d0-aa90-bfaaa1f35edf" providerId="ADAL" clId="{1C2DF081-3251-4592-ADDE-DBA1C3445447}" dt="2022-08-15T01:42:40.535" v="4489"/>
          <ac:picMkLst>
            <pc:docMk/>
            <pc:sldMk cId="3628286830" sldId="375"/>
            <ac:picMk id="57" creationId="{30626DAB-E223-1A17-D75C-A0245076B14A}"/>
          </ac:picMkLst>
        </pc:picChg>
        <pc:picChg chg="mod">
          <ac:chgData name="Haruna Asai" userId="09f19cbb-b4f7-47d0-aa90-bfaaa1f35edf" providerId="ADAL" clId="{1C2DF081-3251-4592-ADDE-DBA1C3445447}" dt="2022-08-15T01:42:40.535" v="4489"/>
          <ac:picMkLst>
            <pc:docMk/>
            <pc:sldMk cId="3628286830" sldId="375"/>
            <ac:picMk id="59" creationId="{8589BE21-D545-33DA-FCC6-94C715787992}"/>
          </ac:picMkLst>
        </pc:picChg>
        <pc:cxnChg chg="add mod">
          <ac:chgData name="Haruna Asai" userId="09f19cbb-b4f7-47d0-aa90-bfaaa1f35edf" providerId="ADAL" clId="{1C2DF081-3251-4592-ADDE-DBA1C3445447}" dt="2022-08-15T01:42:40.535" v="4489"/>
          <ac:cxnSpMkLst>
            <pc:docMk/>
            <pc:sldMk cId="3628286830" sldId="375"/>
            <ac:cxnSpMk id="17" creationId="{F1F47F44-208B-58F2-8D00-C58EBB9F17F3}"/>
          </ac:cxnSpMkLst>
        </pc:cxnChg>
        <pc:cxnChg chg="mod">
          <ac:chgData name="Haruna Asai" userId="09f19cbb-b4f7-47d0-aa90-bfaaa1f35edf" providerId="ADAL" clId="{1C2DF081-3251-4592-ADDE-DBA1C3445447}" dt="2022-08-15T01:42:40.535" v="4489"/>
          <ac:cxnSpMkLst>
            <pc:docMk/>
            <pc:sldMk cId="3628286830" sldId="375"/>
            <ac:cxnSpMk id="24" creationId="{1E8B331C-97D2-4A94-D025-F477209A5C9F}"/>
          </ac:cxnSpMkLst>
        </pc:cxnChg>
        <pc:cxnChg chg="mod">
          <ac:chgData name="Haruna Asai" userId="09f19cbb-b4f7-47d0-aa90-bfaaa1f35edf" providerId="ADAL" clId="{1C2DF081-3251-4592-ADDE-DBA1C3445447}" dt="2022-08-15T01:42:40.535" v="4489"/>
          <ac:cxnSpMkLst>
            <pc:docMk/>
            <pc:sldMk cId="3628286830" sldId="375"/>
            <ac:cxnSpMk id="25" creationId="{F55CEFB2-4D1A-5BDD-A12D-C5B9A52A8330}"/>
          </ac:cxnSpMkLst>
        </pc:cxnChg>
        <pc:cxnChg chg="mod">
          <ac:chgData name="Haruna Asai" userId="09f19cbb-b4f7-47d0-aa90-bfaaa1f35edf" providerId="ADAL" clId="{1C2DF081-3251-4592-ADDE-DBA1C3445447}" dt="2022-08-15T01:42:40.535" v="4489"/>
          <ac:cxnSpMkLst>
            <pc:docMk/>
            <pc:sldMk cId="3628286830" sldId="375"/>
            <ac:cxnSpMk id="26" creationId="{2B8DDB76-B666-E6E1-76C0-BDBF327E759E}"/>
          </ac:cxnSpMkLst>
        </pc:cxnChg>
        <pc:cxnChg chg="mod">
          <ac:chgData name="Haruna Asai" userId="09f19cbb-b4f7-47d0-aa90-bfaaa1f35edf" providerId="ADAL" clId="{1C2DF081-3251-4592-ADDE-DBA1C3445447}" dt="2022-08-15T01:42:40.535" v="4489"/>
          <ac:cxnSpMkLst>
            <pc:docMk/>
            <pc:sldMk cId="3628286830" sldId="375"/>
            <ac:cxnSpMk id="30" creationId="{15335B40-B6AB-A6A1-2605-7CABB3798473}"/>
          </ac:cxnSpMkLst>
        </pc:cxnChg>
        <pc:cxnChg chg="mod">
          <ac:chgData name="Haruna Asai" userId="09f19cbb-b4f7-47d0-aa90-bfaaa1f35edf" providerId="ADAL" clId="{1C2DF081-3251-4592-ADDE-DBA1C3445447}" dt="2022-08-15T01:42:40.535" v="4489"/>
          <ac:cxnSpMkLst>
            <pc:docMk/>
            <pc:sldMk cId="3628286830" sldId="375"/>
            <ac:cxnSpMk id="42" creationId="{36669914-2C28-7346-1113-46D14C79C217}"/>
          </ac:cxnSpMkLst>
        </pc:cxnChg>
        <pc:cxnChg chg="mod">
          <ac:chgData name="Haruna Asai" userId="09f19cbb-b4f7-47d0-aa90-bfaaa1f35edf" providerId="ADAL" clId="{1C2DF081-3251-4592-ADDE-DBA1C3445447}" dt="2022-08-15T01:42:40.535" v="4489"/>
          <ac:cxnSpMkLst>
            <pc:docMk/>
            <pc:sldMk cId="3628286830" sldId="375"/>
            <ac:cxnSpMk id="43" creationId="{DB28F82C-BD87-AC07-D3F9-22E74B8F4D9F}"/>
          </ac:cxnSpMkLst>
        </pc:cxnChg>
        <pc:cxnChg chg="mod">
          <ac:chgData name="Haruna Asai" userId="09f19cbb-b4f7-47d0-aa90-bfaaa1f35edf" providerId="ADAL" clId="{1C2DF081-3251-4592-ADDE-DBA1C3445447}" dt="2022-08-15T01:42:40.535" v="4489"/>
          <ac:cxnSpMkLst>
            <pc:docMk/>
            <pc:sldMk cId="3628286830" sldId="375"/>
            <ac:cxnSpMk id="48" creationId="{C3C57CB5-0CF1-59C3-ABEC-E66E9D669B84}"/>
          </ac:cxnSpMkLst>
        </pc:cxnChg>
        <pc:cxnChg chg="mod">
          <ac:chgData name="Haruna Asai" userId="09f19cbb-b4f7-47d0-aa90-bfaaa1f35edf" providerId="ADAL" clId="{1C2DF081-3251-4592-ADDE-DBA1C3445447}" dt="2022-08-15T01:42:40.535" v="4489"/>
          <ac:cxnSpMkLst>
            <pc:docMk/>
            <pc:sldMk cId="3628286830" sldId="375"/>
            <ac:cxnSpMk id="49" creationId="{597160E0-C235-763F-B313-814189A5B3EF}"/>
          </ac:cxnSpMkLst>
        </pc:cxnChg>
        <pc:cxnChg chg="mod">
          <ac:chgData name="Haruna Asai" userId="09f19cbb-b4f7-47d0-aa90-bfaaa1f35edf" providerId="ADAL" clId="{1C2DF081-3251-4592-ADDE-DBA1C3445447}" dt="2022-08-15T01:42:40.535" v="4489"/>
          <ac:cxnSpMkLst>
            <pc:docMk/>
            <pc:sldMk cId="3628286830" sldId="375"/>
            <ac:cxnSpMk id="50" creationId="{8B1A1F66-6584-07DA-1043-E5F6609418C7}"/>
          </ac:cxnSpMkLst>
        </pc:cxnChg>
        <pc:cxnChg chg="mod">
          <ac:chgData name="Haruna Asai" userId="09f19cbb-b4f7-47d0-aa90-bfaaa1f35edf" providerId="ADAL" clId="{1C2DF081-3251-4592-ADDE-DBA1C3445447}" dt="2022-08-15T01:42:40.535" v="4489"/>
          <ac:cxnSpMkLst>
            <pc:docMk/>
            <pc:sldMk cId="3628286830" sldId="375"/>
            <ac:cxnSpMk id="56" creationId="{0483F11B-EFDA-9677-BD33-B7B876D25434}"/>
          </ac:cxnSpMkLst>
        </pc:cxnChg>
        <pc:cxnChg chg="mod">
          <ac:chgData name="Haruna Asai" userId="09f19cbb-b4f7-47d0-aa90-bfaaa1f35edf" providerId="ADAL" clId="{1C2DF081-3251-4592-ADDE-DBA1C3445447}" dt="2022-08-15T01:42:40.535" v="4489"/>
          <ac:cxnSpMkLst>
            <pc:docMk/>
            <pc:sldMk cId="3628286830" sldId="375"/>
            <ac:cxnSpMk id="58" creationId="{B57FC1C4-739A-0EC2-40B1-CA8E5EB3B1E8}"/>
          </ac:cxnSpMkLst>
        </pc:cxnChg>
        <pc:cxnChg chg="add mod">
          <ac:chgData name="Haruna Asai" userId="09f19cbb-b4f7-47d0-aa90-bfaaa1f35edf" providerId="ADAL" clId="{1C2DF081-3251-4592-ADDE-DBA1C3445447}" dt="2022-08-15T01:42:40.535" v="4489"/>
          <ac:cxnSpMkLst>
            <pc:docMk/>
            <pc:sldMk cId="3628286830" sldId="375"/>
            <ac:cxnSpMk id="66" creationId="{83DB36B6-0061-5D55-A966-9F61E8D98C1C}"/>
          </ac:cxnSpMkLst>
        </pc:cxnChg>
      </pc:sldChg>
      <pc:sldChg chg="addSp delSp modSp add mod">
        <pc:chgData name="Haruna Asai" userId="09f19cbb-b4f7-47d0-aa90-bfaaa1f35edf" providerId="ADAL" clId="{1C2DF081-3251-4592-ADDE-DBA1C3445447}" dt="2022-08-15T06:05:42.921" v="6653" actId="478"/>
        <pc:sldMkLst>
          <pc:docMk/>
          <pc:sldMk cId="2987073147" sldId="376"/>
        </pc:sldMkLst>
        <pc:spChg chg="mod ord">
          <ac:chgData name="Haruna Asai" userId="09f19cbb-b4f7-47d0-aa90-bfaaa1f35edf" providerId="ADAL" clId="{1C2DF081-3251-4592-ADDE-DBA1C3445447}" dt="2022-08-15T03:34:03.212" v="5396" actId="948"/>
          <ac:spMkLst>
            <pc:docMk/>
            <pc:sldMk cId="2987073147" sldId="376"/>
            <ac:spMk id="2" creationId="{F4588EEE-21F2-FDCA-BA2E-87AFF93B9F35}"/>
          </ac:spMkLst>
        </pc:spChg>
        <pc:spChg chg="mod">
          <ac:chgData name="Haruna Asai" userId="09f19cbb-b4f7-47d0-aa90-bfaaa1f35edf" providerId="ADAL" clId="{1C2DF081-3251-4592-ADDE-DBA1C3445447}" dt="2022-08-15T02:34:22.992" v="4604" actId="20577"/>
          <ac:spMkLst>
            <pc:docMk/>
            <pc:sldMk cId="2987073147" sldId="376"/>
            <ac:spMk id="3" creationId="{62EB05EE-F371-6562-70DC-FC83545C940E}"/>
          </ac:spMkLst>
        </pc:spChg>
        <pc:spChg chg="add del mod">
          <ac:chgData name="Haruna Asai" userId="09f19cbb-b4f7-47d0-aa90-bfaaa1f35edf" providerId="ADAL" clId="{1C2DF081-3251-4592-ADDE-DBA1C3445447}" dt="2022-08-15T02:50:22.486" v="4836" actId="478"/>
          <ac:spMkLst>
            <pc:docMk/>
            <pc:sldMk cId="2987073147" sldId="376"/>
            <ac:spMk id="4" creationId="{1E5153C4-6C30-BA32-D8EB-109F4D174BE0}"/>
          </ac:spMkLst>
        </pc:spChg>
        <pc:spChg chg="add mod">
          <ac:chgData name="Haruna Asai" userId="09f19cbb-b4f7-47d0-aa90-bfaaa1f35edf" providerId="ADAL" clId="{1C2DF081-3251-4592-ADDE-DBA1C3445447}" dt="2022-08-15T06:03:47.161" v="6635"/>
          <ac:spMkLst>
            <pc:docMk/>
            <pc:sldMk cId="2987073147" sldId="376"/>
            <ac:spMk id="6" creationId="{46B070BB-9156-97AE-614E-345F6FA3C8AB}"/>
          </ac:spMkLst>
        </pc:spChg>
        <pc:spChg chg="add del mod">
          <ac:chgData name="Haruna Asai" userId="09f19cbb-b4f7-47d0-aa90-bfaaa1f35edf" providerId="ADAL" clId="{1C2DF081-3251-4592-ADDE-DBA1C3445447}" dt="2022-08-15T02:50:22.486" v="4836" actId="478"/>
          <ac:spMkLst>
            <pc:docMk/>
            <pc:sldMk cId="2987073147" sldId="376"/>
            <ac:spMk id="6" creationId="{FDB5C6CA-D89F-A6B5-943E-B12B36AAACC0}"/>
          </ac:spMkLst>
        </pc:spChg>
        <pc:spChg chg="add mod">
          <ac:chgData name="Haruna Asai" userId="09f19cbb-b4f7-47d0-aa90-bfaaa1f35edf" providerId="ADAL" clId="{1C2DF081-3251-4592-ADDE-DBA1C3445447}" dt="2022-08-15T06:03:47.161" v="6635"/>
          <ac:spMkLst>
            <pc:docMk/>
            <pc:sldMk cId="2987073147" sldId="376"/>
            <ac:spMk id="7" creationId="{CBF1C4C3-BDB7-8FC8-226E-51FFC339B477}"/>
          </ac:spMkLst>
        </pc:spChg>
        <pc:spChg chg="add del mod">
          <ac:chgData name="Haruna Asai" userId="09f19cbb-b4f7-47d0-aa90-bfaaa1f35edf" providerId="ADAL" clId="{1C2DF081-3251-4592-ADDE-DBA1C3445447}" dt="2022-08-15T02:50:22.486" v="4836" actId="478"/>
          <ac:spMkLst>
            <pc:docMk/>
            <pc:sldMk cId="2987073147" sldId="376"/>
            <ac:spMk id="7" creationId="{D8C19584-5CAE-52C0-6210-36CD47997EA4}"/>
          </ac:spMkLst>
        </pc:spChg>
        <pc:spChg chg="add mod">
          <ac:chgData name="Haruna Asai" userId="09f19cbb-b4f7-47d0-aa90-bfaaa1f35edf" providerId="ADAL" clId="{1C2DF081-3251-4592-ADDE-DBA1C3445447}" dt="2022-08-15T06:03:47.161" v="6635"/>
          <ac:spMkLst>
            <pc:docMk/>
            <pc:sldMk cId="2987073147" sldId="376"/>
            <ac:spMk id="8" creationId="{0998BD36-BB40-1498-FF75-18928E5B3A6F}"/>
          </ac:spMkLst>
        </pc:spChg>
        <pc:spChg chg="del mod">
          <ac:chgData name="Haruna Asai" userId="09f19cbb-b4f7-47d0-aa90-bfaaa1f35edf" providerId="ADAL" clId="{1C2DF081-3251-4592-ADDE-DBA1C3445447}" dt="2022-08-15T02:49:12.165" v="4822" actId="478"/>
          <ac:spMkLst>
            <pc:docMk/>
            <pc:sldMk cId="2987073147" sldId="376"/>
            <ac:spMk id="8" creationId="{3FC6277C-EE1F-C050-CEC8-396B9F94D864}"/>
          </ac:spMkLst>
        </pc:spChg>
        <pc:spChg chg="add mod">
          <ac:chgData name="Haruna Asai" userId="09f19cbb-b4f7-47d0-aa90-bfaaa1f35edf" providerId="ADAL" clId="{1C2DF081-3251-4592-ADDE-DBA1C3445447}" dt="2022-08-15T06:03:47.161" v="6635"/>
          <ac:spMkLst>
            <pc:docMk/>
            <pc:sldMk cId="2987073147" sldId="376"/>
            <ac:spMk id="9" creationId="{0A1284E7-2B84-D6FB-8A3B-3DE0E671150A}"/>
          </ac:spMkLst>
        </pc:spChg>
        <pc:spChg chg="del">
          <ac:chgData name="Haruna Asai" userId="09f19cbb-b4f7-47d0-aa90-bfaaa1f35edf" providerId="ADAL" clId="{1C2DF081-3251-4592-ADDE-DBA1C3445447}" dt="2022-08-15T02:47:28.995" v="4778" actId="478"/>
          <ac:spMkLst>
            <pc:docMk/>
            <pc:sldMk cId="2987073147" sldId="376"/>
            <ac:spMk id="9" creationId="{9D0B5B0B-C009-28F0-34E2-D55019F34F08}"/>
          </ac:spMkLst>
        </pc:spChg>
        <pc:spChg chg="add del mod">
          <ac:chgData name="Haruna Asai" userId="09f19cbb-b4f7-47d0-aa90-bfaaa1f35edf" providerId="ADAL" clId="{1C2DF081-3251-4592-ADDE-DBA1C3445447}" dt="2022-08-15T02:50:22.486" v="4836" actId="478"/>
          <ac:spMkLst>
            <pc:docMk/>
            <pc:sldMk cId="2987073147" sldId="376"/>
            <ac:spMk id="10" creationId="{BBF26C92-004D-7772-3F55-5AB63B00EBD9}"/>
          </ac:spMkLst>
        </pc:spChg>
        <pc:spChg chg="add mod">
          <ac:chgData name="Haruna Asai" userId="09f19cbb-b4f7-47d0-aa90-bfaaa1f35edf" providerId="ADAL" clId="{1C2DF081-3251-4592-ADDE-DBA1C3445447}" dt="2022-08-15T06:03:47.161" v="6635"/>
          <ac:spMkLst>
            <pc:docMk/>
            <pc:sldMk cId="2987073147" sldId="376"/>
            <ac:spMk id="10" creationId="{F8E8C263-039C-3B46-FA3C-B6221DBFEE65}"/>
          </ac:spMkLst>
        </pc:spChg>
        <pc:spChg chg="del">
          <ac:chgData name="Haruna Asai" userId="09f19cbb-b4f7-47d0-aa90-bfaaa1f35edf" providerId="ADAL" clId="{1C2DF081-3251-4592-ADDE-DBA1C3445447}" dt="2022-08-15T06:03:46.526" v="6634" actId="478"/>
          <ac:spMkLst>
            <pc:docMk/>
            <pc:sldMk cId="2987073147" sldId="376"/>
            <ac:spMk id="11" creationId="{4C957011-451D-8199-4D06-D788A48DC094}"/>
          </ac:spMkLst>
        </pc:spChg>
        <pc:spChg chg="del">
          <ac:chgData name="Haruna Asai" userId="09f19cbb-b4f7-47d0-aa90-bfaaa1f35edf" providerId="ADAL" clId="{1C2DF081-3251-4592-ADDE-DBA1C3445447}" dt="2022-08-15T06:03:46.526" v="6634" actId="478"/>
          <ac:spMkLst>
            <pc:docMk/>
            <pc:sldMk cId="2987073147" sldId="376"/>
            <ac:spMk id="12" creationId="{8CCC26EB-671A-0605-5422-994E6F3ADC99}"/>
          </ac:spMkLst>
        </pc:spChg>
        <pc:spChg chg="del">
          <ac:chgData name="Haruna Asai" userId="09f19cbb-b4f7-47d0-aa90-bfaaa1f35edf" providerId="ADAL" clId="{1C2DF081-3251-4592-ADDE-DBA1C3445447}" dt="2022-08-15T06:03:46.526" v="6634" actId="478"/>
          <ac:spMkLst>
            <pc:docMk/>
            <pc:sldMk cId="2987073147" sldId="376"/>
            <ac:spMk id="13" creationId="{AEC68FAF-E374-5A9F-3139-5C8128FDC485}"/>
          </ac:spMkLst>
        </pc:spChg>
        <pc:spChg chg="del">
          <ac:chgData name="Haruna Asai" userId="09f19cbb-b4f7-47d0-aa90-bfaaa1f35edf" providerId="ADAL" clId="{1C2DF081-3251-4592-ADDE-DBA1C3445447}" dt="2022-08-15T06:03:46.526" v="6634" actId="478"/>
          <ac:spMkLst>
            <pc:docMk/>
            <pc:sldMk cId="2987073147" sldId="376"/>
            <ac:spMk id="14" creationId="{E9F99355-4B18-4F59-DBA0-2574C19D147A}"/>
          </ac:spMkLst>
        </pc:spChg>
        <pc:spChg chg="del mod">
          <ac:chgData name="Haruna Asai" userId="09f19cbb-b4f7-47d0-aa90-bfaaa1f35edf" providerId="ADAL" clId="{1C2DF081-3251-4592-ADDE-DBA1C3445447}" dt="2022-08-15T06:03:46.526" v="6634" actId="478"/>
          <ac:spMkLst>
            <pc:docMk/>
            <pc:sldMk cId="2987073147" sldId="376"/>
            <ac:spMk id="15" creationId="{C7DAE9A3-3ACF-8643-CC20-D4074A44A5F6}"/>
          </ac:spMkLst>
        </pc:spChg>
        <pc:spChg chg="del">
          <ac:chgData name="Haruna Asai" userId="09f19cbb-b4f7-47d0-aa90-bfaaa1f35edf" providerId="ADAL" clId="{1C2DF081-3251-4592-ADDE-DBA1C3445447}" dt="2022-08-15T06:03:46.526" v="6634" actId="478"/>
          <ac:spMkLst>
            <pc:docMk/>
            <pc:sldMk cId="2987073147" sldId="376"/>
            <ac:spMk id="25" creationId="{65FD53D3-2F37-C600-FA60-5FF3A2E0D6D4}"/>
          </ac:spMkLst>
        </pc:spChg>
        <pc:spChg chg="del">
          <ac:chgData name="Haruna Asai" userId="09f19cbb-b4f7-47d0-aa90-bfaaa1f35edf" providerId="ADAL" clId="{1C2DF081-3251-4592-ADDE-DBA1C3445447}" dt="2022-08-15T06:03:46.526" v="6634" actId="478"/>
          <ac:spMkLst>
            <pc:docMk/>
            <pc:sldMk cId="2987073147" sldId="376"/>
            <ac:spMk id="26" creationId="{E886E0C0-AE53-F4CD-F596-EDA7FFB9064C}"/>
          </ac:spMkLst>
        </pc:spChg>
        <pc:spChg chg="del">
          <ac:chgData name="Haruna Asai" userId="09f19cbb-b4f7-47d0-aa90-bfaaa1f35edf" providerId="ADAL" clId="{1C2DF081-3251-4592-ADDE-DBA1C3445447}" dt="2022-08-15T06:03:46.526" v="6634" actId="478"/>
          <ac:spMkLst>
            <pc:docMk/>
            <pc:sldMk cId="2987073147" sldId="376"/>
            <ac:spMk id="27" creationId="{AB9B2DA5-077A-8E28-E110-0F67166503F7}"/>
          </ac:spMkLst>
        </pc:spChg>
        <pc:spChg chg="del">
          <ac:chgData name="Haruna Asai" userId="09f19cbb-b4f7-47d0-aa90-bfaaa1f35edf" providerId="ADAL" clId="{1C2DF081-3251-4592-ADDE-DBA1C3445447}" dt="2022-08-15T06:03:46.526" v="6634" actId="478"/>
          <ac:spMkLst>
            <pc:docMk/>
            <pc:sldMk cId="2987073147" sldId="376"/>
            <ac:spMk id="28" creationId="{808F55AB-4D07-AF8E-D075-34B321BE3C28}"/>
          </ac:spMkLst>
        </pc:spChg>
        <pc:spChg chg="del">
          <ac:chgData name="Haruna Asai" userId="09f19cbb-b4f7-47d0-aa90-bfaaa1f35edf" providerId="ADAL" clId="{1C2DF081-3251-4592-ADDE-DBA1C3445447}" dt="2022-08-15T06:03:46.526" v="6634" actId="478"/>
          <ac:spMkLst>
            <pc:docMk/>
            <pc:sldMk cId="2987073147" sldId="376"/>
            <ac:spMk id="29" creationId="{5E48D2CA-38D9-3359-99CD-FE5863E6C6C0}"/>
          </ac:spMkLst>
        </pc:spChg>
        <pc:spChg chg="del">
          <ac:chgData name="Haruna Asai" userId="09f19cbb-b4f7-47d0-aa90-bfaaa1f35edf" providerId="ADAL" clId="{1C2DF081-3251-4592-ADDE-DBA1C3445447}" dt="2022-08-15T06:03:46.526" v="6634" actId="478"/>
          <ac:spMkLst>
            <pc:docMk/>
            <pc:sldMk cId="2987073147" sldId="376"/>
            <ac:spMk id="33" creationId="{AF9B4234-2CB9-987B-10D3-4BA6FA799C7D}"/>
          </ac:spMkLst>
        </pc:spChg>
        <pc:spChg chg="del">
          <ac:chgData name="Haruna Asai" userId="09f19cbb-b4f7-47d0-aa90-bfaaa1f35edf" providerId="ADAL" clId="{1C2DF081-3251-4592-ADDE-DBA1C3445447}" dt="2022-08-15T06:03:46.526" v="6634" actId="478"/>
          <ac:spMkLst>
            <pc:docMk/>
            <pc:sldMk cId="2987073147" sldId="376"/>
            <ac:spMk id="37" creationId="{3FCE1659-6440-5A4D-66EF-CFAFFE415883}"/>
          </ac:spMkLst>
        </pc:spChg>
        <pc:spChg chg="del">
          <ac:chgData name="Haruna Asai" userId="09f19cbb-b4f7-47d0-aa90-bfaaa1f35edf" providerId="ADAL" clId="{1C2DF081-3251-4592-ADDE-DBA1C3445447}" dt="2022-08-15T06:03:46.526" v="6634" actId="478"/>
          <ac:spMkLst>
            <pc:docMk/>
            <pc:sldMk cId="2987073147" sldId="376"/>
            <ac:spMk id="39" creationId="{96439649-DE7C-859C-4B1B-029F6B9916EA}"/>
          </ac:spMkLst>
        </pc:spChg>
        <pc:spChg chg="del mod">
          <ac:chgData name="Haruna Asai" userId="09f19cbb-b4f7-47d0-aa90-bfaaa1f35edf" providerId="ADAL" clId="{1C2DF081-3251-4592-ADDE-DBA1C3445447}" dt="2022-08-15T06:03:46.526" v="6634" actId="478"/>
          <ac:spMkLst>
            <pc:docMk/>
            <pc:sldMk cId="2987073147" sldId="376"/>
            <ac:spMk id="43" creationId="{871E6E4B-DC84-76CC-D8AB-F08E5096EB08}"/>
          </ac:spMkLst>
        </pc:spChg>
        <pc:spChg chg="del mod">
          <ac:chgData name="Haruna Asai" userId="09f19cbb-b4f7-47d0-aa90-bfaaa1f35edf" providerId="ADAL" clId="{1C2DF081-3251-4592-ADDE-DBA1C3445447}" dt="2022-08-15T06:03:46.526" v="6634" actId="478"/>
          <ac:spMkLst>
            <pc:docMk/>
            <pc:sldMk cId="2987073147" sldId="376"/>
            <ac:spMk id="45" creationId="{54A0036B-F38A-68C2-CBD8-FCB19768D263}"/>
          </ac:spMkLst>
        </pc:spChg>
        <pc:spChg chg="del">
          <ac:chgData name="Haruna Asai" userId="09f19cbb-b4f7-47d0-aa90-bfaaa1f35edf" providerId="ADAL" clId="{1C2DF081-3251-4592-ADDE-DBA1C3445447}" dt="2022-08-15T06:03:46.526" v="6634" actId="478"/>
          <ac:spMkLst>
            <pc:docMk/>
            <pc:sldMk cId="2987073147" sldId="376"/>
            <ac:spMk id="52" creationId="{D3E909AE-D8FF-EF21-5758-0D83294337BB}"/>
          </ac:spMkLst>
        </pc:spChg>
        <pc:spChg chg="del">
          <ac:chgData name="Haruna Asai" userId="09f19cbb-b4f7-47d0-aa90-bfaaa1f35edf" providerId="ADAL" clId="{1C2DF081-3251-4592-ADDE-DBA1C3445447}" dt="2022-08-15T06:03:46.526" v="6634" actId="478"/>
          <ac:spMkLst>
            <pc:docMk/>
            <pc:sldMk cId="2987073147" sldId="376"/>
            <ac:spMk id="53" creationId="{D6F3ABEB-AA67-9330-1579-33AAAA09CD30}"/>
          </ac:spMkLst>
        </pc:spChg>
        <pc:spChg chg="del mod">
          <ac:chgData name="Haruna Asai" userId="09f19cbb-b4f7-47d0-aa90-bfaaa1f35edf" providerId="ADAL" clId="{1C2DF081-3251-4592-ADDE-DBA1C3445447}" dt="2022-08-15T06:03:46.526" v="6634" actId="478"/>
          <ac:spMkLst>
            <pc:docMk/>
            <pc:sldMk cId="2987073147" sldId="376"/>
            <ac:spMk id="54" creationId="{DA9C95BA-E58A-4A76-248B-EFCAD51F71C9}"/>
          </ac:spMkLst>
        </pc:spChg>
        <pc:spChg chg="del mod">
          <ac:chgData name="Haruna Asai" userId="09f19cbb-b4f7-47d0-aa90-bfaaa1f35edf" providerId="ADAL" clId="{1C2DF081-3251-4592-ADDE-DBA1C3445447}" dt="2022-08-15T06:03:46.526" v="6634" actId="478"/>
          <ac:spMkLst>
            <pc:docMk/>
            <pc:sldMk cId="2987073147" sldId="376"/>
            <ac:spMk id="55" creationId="{FA461DB5-3FC1-D309-4D8D-3F57582B9DCF}"/>
          </ac:spMkLst>
        </pc:spChg>
        <pc:spChg chg="del mod">
          <ac:chgData name="Haruna Asai" userId="09f19cbb-b4f7-47d0-aa90-bfaaa1f35edf" providerId="ADAL" clId="{1C2DF081-3251-4592-ADDE-DBA1C3445447}" dt="2022-08-15T06:03:46.526" v="6634" actId="478"/>
          <ac:spMkLst>
            <pc:docMk/>
            <pc:sldMk cId="2987073147" sldId="376"/>
            <ac:spMk id="56" creationId="{0EE8FD4C-6790-1732-ECEA-B0EBAC985D48}"/>
          </ac:spMkLst>
        </pc:spChg>
        <pc:spChg chg="del mod">
          <ac:chgData name="Haruna Asai" userId="09f19cbb-b4f7-47d0-aa90-bfaaa1f35edf" providerId="ADAL" clId="{1C2DF081-3251-4592-ADDE-DBA1C3445447}" dt="2022-08-15T06:03:46.526" v="6634" actId="478"/>
          <ac:spMkLst>
            <pc:docMk/>
            <pc:sldMk cId="2987073147" sldId="376"/>
            <ac:spMk id="57" creationId="{575EFF6C-E3D9-5CBB-A655-EC6CA3ACF831}"/>
          </ac:spMkLst>
        </pc:spChg>
        <pc:spChg chg="add del mod">
          <ac:chgData name="Haruna Asai" userId="09f19cbb-b4f7-47d0-aa90-bfaaa1f35edf" providerId="ADAL" clId="{1C2DF081-3251-4592-ADDE-DBA1C3445447}" dt="2022-08-15T02:50:24.803" v="4837" actId="478"/>
          <ac:spMkLst>
            <pc:docMk/>
            <pc:sldMk cId="2987073147" sldId="376"/>
            <ac:spMk id="58" creationId="{64CEB620-2C88-EC2D-C77F-F384BED5E8EA}"/>
          </ac:spMkLst>
        </pc:spChg>
        <pc:spChg chg="mod">
          <ac:chgData name="Haruna Asai" userId="09f19cbb-b4f7-47d0-aa90-bfaaa1f35edf" providerId="ADAL" clId="{1C2DF081-3251-4592-ADDE-DBA1C3445447}" dt="2022-08-15T02:51:43.088" v="4903" actId="1076"/>
          <ac:spMkLst>
            <pc:docMk/>
            <pc:sldMk cId="2987073147" sldId="376"/>
            <ac:spMk id="59" creationId="{F4530788-C9BB-1B06-7D71-3EE3BE17C553}"/>
          </ac:spMkLst>
        </pc:spChg>
        <pc:spChg chg="mod">
          <ac:chgData name="Haruna Asai" userId="09f19cbb-b4f7-47d0-aa90-bfaaa1f35edf" providerId="ADAL" clId="{1C2DF081-3251-4592-ADDE-DBA1C3445447}" dt="2022-08-15T04:37:57.238" v="5983" actId="571"/>
          <ac:spMkLst>
            <pc:docMk/>
            <pc:sldMk cId="2987073147" sldId="376"/>
            <ac:spMk id="61" creationId="{5224AD17-7FA2-CC2A-F76C-113590DEBBB2}"/>
          </ac:spMkLst>
        </pc:spChg>
        <pc:spChg chg="add del mod">
          <ac:chgData name="Haruna Asai" userId="09f19cbb-b4f7-47d0-aa90-bfaaa1f35edf" providerId="ADAL" clId="{1C2DF081-3251-4592-ADDE-DBA1C3445447}" dt="2022-08-15T02:49:43.282" v="4827" actId="478"/>
          <ac:spMkLst>
            <pc:docMk/>
            <pc:sldMk cId="2987073147" sldId="376"/>
            <ac:spMk id="66" creationId="{7D4B1832-8C03-6D9E-110E-808A13D07CF8}"/>
          </ac:spMkLst>
        </pc:spChg>
        <pc:spChg chg="add del mod">
          <ac:chgData name="Haruna Asai" userId="09f19cbb-b4f7-47d0-aa90-bfaaa1f35edf" providerId="ADAL" clId="{1C2DF081-3251-4592-ADDE-DBA1C3445447}" dt="2022-08-15T02:49:43.282" v="4827" actId="478"/>
          <ac:spMkLst>
            <pc:docMk/>
            <pc:sldMk cId="2987073147" sldId="376"/>
            <ac:spMk id="67" creationId="{EAD9DD95-429D-D22B-31FA-0F82AD1BE9AA}"/>
          </ac:spMkLst>
        </pc:spChg>
        <pc:spChg chg="add mod">
          <ac:chgData name="Haruna Asai" userId="09f19cbb-b4f7-47d0-aa90-bfaaa1f35edf" providerId="ADAL" clId="{1C2DF081-3251-4592-ADDE-DBA1C3445447}" dt="2022-08-15T02:49:59.812" v="4832" actId="1076"/>
          <ac:spMkLst>
            <pc:docMk/>
            <pc:sldMk cId="2987073147" sldId="376"/>
            <ac:spMk id="68" creationId="{41378552-FB0B-5C24-F0B3-4CA2618CCF3C}"/>
          </ac:spMkLst>
        </pc:spChg>
        <pc:spChg chg="add mod">
          <ac:chgData name="Haruna Asai" userId="09f19cbb-b4f7-47d0-aa90-bfaaa1f35edf" providerId="ADAL" clId="{1C2DF081-3251-4592-ADDE-DBA1C3445447}" dt="2022-08-15T03:34:03.212" v="5396" actId="948"/>
          <ac:spMkLst>
            <pc:docMk/>
            <pc:sldMk cId="2987073147" sldId="376"/>
            <ac:spMk id="69" creationId="{03CF9F45-37D0-D787-B7D5-4D6055C59713}"/>
          </ac:spMkLst>
        </pc:spChg>
        <pc:spChg chg="add mod ord">
          <ac:chgData name="Haruna Asai" userId="09f19cbb-b4f7-47d0-aa90-bfaaa1f35edf" providerId="ADAL" clId="{1C2DF081-3251-4592-ADDE-DBA1C3445447}" dt="2022-08-15T03:34:03.212" v="5396" actId="948"/>
          <ac:spMkLst>
            <pc:docMk/>
            <pc:sldMk cId="2987073147" sldId="376"/>
            <ac:spMk id="70" creationId="{C5E150A4-BEDB-C623-F5B5-70DABE7E225E}"/>
          </ac:spMkLst>
        </pc:spChg>
        <pc:spChg chg="add mod">
          <ac:chgData name="Haruna Asai" userId="09f19cbb-b4f7-47d0-aa90-bfaaa1f35edf" providerId="ADAL" clId="{1C2DF081-3251-4592-ADDE-DBA1C3445447}" dt="2022-08-15T02:49:43.645" v="4828"/>
          <ac:spMkLst>
            <pc:docMk/>
            <pc:sldMk cId="2987073147" sldId="376"/>
            <ac:spMk id="71" creationId="{B4F2F2FE-CEBE-ED40-A614-8134E43784D2}"/>
          </ac:spMkLst>
        </pc:spChg>
        <pc:spChg chg="add mod">
          <ac:chgData name="Haruna Asai" userId="09f19cbb-b4f7-47d0-aa90-bfaaa1f35edf" providerId="ADAL" clId="{1C2DF081-3251-4592-ADDE-DBA1C3445447}" dt="2022-08-15T02:49:43.645" v="4828"/>
          <ac:spMkLst>
            <pc:docMk/>
            <pc:sldMk cId="2987073147" sldId="376"/>
            <ac:spMk id="72" creationId="{8A3C82B0-E83B-47A2-7BD8-2147E115C18F}"/>
          </ac:spMkLst>
        </pc:spChg>
        <pc:spChg chg="add mod">
          <ac:chgData name="Haruna Asai" userId="09f19cbb-b4f7-47d0-aa90-bfaaa1f35edf" providerId="ADAL" clId="{1C2DF081-3251-4592-ADDE-DBA1C3445447}" dt="2022-08-15T06:03:47.161" v="6635"/>
          <ac:spMkLst>
            <pc:docMk/>
            <pc:sldMk cId="2987073147" sldId="376"/>
            <ac:spMk id="78" creationId="{22243B86-042A-D86B-644C-988CD49D833D}"/>
          </ac:spMkLst>
        </pc:spChg>
        <pc:spChg chg="add mod">
          <ac:chgData name="Haruna Asai" userId="09f19cbb-b4f7-47d0-aa90-bfaaa1f35edf" providerId="ADAL" clId="{1C2DF081-3251-4592-ADDE-DBA1C3445447}" dt="2022-08-15T06:03:47.161" v="6635"/>
          <ac:spMkLst>
            <pc:docMk/>
            <pc:sldMk cId="2987073147" sldId="376"/>
            <ac:spMk id="79" creationId="{B7D458E8-73AA-3DF0-DEEF-4B2FBE781422}"/>
          </ac:spMkLst>
        </pc:spChg>
        <pc:spChg chg="add mod">
          <ac:chgData name="Haruna Asai" userId="09f19cbb-b4f7-47d0-aa90-bfaaa1f35edf" providerId="ADAL" clId="{1C2DF081-3251-4592-ADDE-DBA1C3445447}" dt="2022-08-15T06:04:40.768" v="6648" actId="1037"/>
          <ac:spMkLst>
            <pc:docMk/>
            <pc:sldMk cId="2987073147" sldId="376"/>
            <ac:spMk id="80" creationId="{74994AD4-0CE7-1444-CFAF-9EA1F4AAA3E9}"/>
          </ac:spMkLst>
        </pc:spChg>
        <pc:spChg chg="add mod">
          <ac:chgData name="Haruna Asai" userId="09f19cbb-b4f7-47d0-aa90-bfaaa1f35edf" providerId="ADAL" clId="{1C2DF081-3251-4592-ADDE-DBA1C3445447}" dt="2022-08-15T06:04:34.194" v="6643" actId="1038"/>
          <ac:spMkLst>
            <pc:docMk/>
            <pc:sldMk cId="2987073147" sldId="376"/>
            <ac:spMk id="81" creationId="{61910D17-AD27-0F39-1CFE-6CFE13765DA1}"/>
          </ac:spMkLst>
        </pc:spChg>
        <pc:spChg chg="add mod">
          <ac:chgData name="Haruna Asai" userId="09f19cbb-b4f7-47d0-aa90-bfaaa1f35edf" providerId="ADAL" clId="{1C2DF081-3251-4592-ADDE-DBA1C3445447}" dt="2022-08-15T06:03:47.161" v="6635"/>
          <ac:spMkLst>
            <pc:docMk/>
            <pc:sldMk cId="2987073147" sldId="376"/>
            <ac:spMk id="82" creationId="{3B20A893-E30B-CE9A-5A5A-17FB2092C65D}"/>
          </ac:spMkLst>
        </pc:spChg>
        <pc:spChg chg="add mod">
          <ac:chgData name="Haruna Asai" userId="09f19cbb-b4f7-47d0-aa90-bfaaa1f35edf" providerId="ADAL" clId="{1C2DF081-3251-4592-ADDE-DBA1C3445447}" dt="2022-08-15T06:04:34.194" v="6643" actId="1038"/>
          <ac:spMkLst>
            <pc:docMk/>
            <pc:sldMk cId="2987073147" sldId="376"/>
            <ac:spMk id="86" creationId="{460C7280-7FE4-D612-A050-32EC3A678DEA}"/>
          </ac:spMkLst>
        </pc:spChg>
        <pc:spChg chg="add mod">
          <ac:chgData name="Haruna Asai" userId="09f19cbb-b4f7-47d0-aa90-bfaaa1f35edf" providerId="ADAL" clId="{1C2DF081-3251-4592-ADDE-DBA1C3445447}" dt="2022-08-15T06:04:34.194" v="6643" actId="1038"/>
          <ac:spMkLst>
            <pc:docMk/>
            <pc:sldMk cId="2987073147" sldId="376"/>
            <ac:spMk id="90" creationId="{0C273413-C6D5-2D7C-ADCE-B5F531FCB32F}"/>
          </ac:spMkLst>
        </pc:spChg>
        <pc:spChg chg="add mod">
          <ac:chgData name="Haruna Asai" userId="09f19cbb-b4f7-47d0-aa90-bfaaa1f35edf" providerId="ADAL" clId="{1C2DF081-3251-4592-ADDE-DBA1C3445447}" dt="2022-08-15T06:04:34.194" v="6643" actId="1038"/>
          <ac:spMkLst>
            <pc:docMk/>
            <pc:sldMk cId="2987073147" sldId="376"/>
            <ac:spMk id="92" creationId="{B70D7B00-E446-6EC6-AD67-A223EFA5A863}"/>
          </ac:spMkLst>
        </pc:spChg>
        <pc:spChg chg="add mod">
          <ac:chgData name="Haruna Asai" userId="09f19cbb-b4f7-47d0-aa90-bfaaa1f35edf" providerId="ADAL" clId="{1C2DF081-3251-4592-ADDE-DBA1C3445447}" dt="2022-08-15T06:04:34.194" v="6643" actId="1038"/>
          <ac:spMkLst>
            <pc:docMk/>
            <pc:sldMk cId="2987073147" sldId="376"/>
            <ac:spMk id="96" creationId="{BEA192F8-2C0C-8CCE-4207-7C66B7BB6842}"/>
          </ac:spMkLst>
        </pc:spChg>
        <pc:spChg chg="add mod">
          <ac:chgData name="Haruna Asai" userId="09f19cbb-b4f7-47d0-aa90-bfaaa1f35edf" providerId="ADAL" clId="{1C2DF081-3251-4592-ADDE-DBA1C3445447}" dt="2022-08-15T06:04:34.194" v="6643" actId="1038"/>
          <ac:spMkLst>
            <pc:docMk/>
            <pc:sldMk cId="2987073147" sldId="376"/>
            <ac:spMk id="98" creationId="{EED6D48D-E878-A3EB-DC12-00D8067215F8}"/>
          </ac:spMkLst>
        </pc:spChg>
        <pc:spChg chg="add mod">
          <ac:chgData name="Haruna Asai" userId="09f19cbb-b4f7-47d0-aa90-bfaaa1f35edf" providerId="ADAL" clId="{1C2DF081-3251-4592-ADDE-DBA1C3445447}" dt="2022-08-15T06:04:34.194" v="6643" actId="1038"/>
          <ac:spMkLst>
            <pc:docMk/>
            <pc:sldMk cId="2987073147" sldId="376"/>
            <ac:spMk id="105" creationId="{A347F3AA-24AF-7817-4D05-5841B449D676}"/>
          </ac:spMkLst>
        </pc:spChg>
        <pc:spChg chg="add mod">
          <ac:chgData name="Haruna Asai" userId="09f19cbb-b4f7-47d0-aa90-bfaaa1f35edf" providerId="ADAL" clId="{1C2DF081-3251-4592-ADDE-DBA1C3445447}" dt="2022-08-15T06:03:47.161" v="6635"/>
          <ac:spMkLst>
            <pc:docMk/>
            <pc:sldMk cId="2987073147" sldId="376"/>
            <ac:spMk id="106" creationId="{37554F4E-F70A-6C38-5CE3-1AE213C66A01}"/>
          </ac:spMkLst>
        </pc:spChg>
        <pc:spChg chg="add mod">
          <ac:chgData name="Haruna Asai" userId="09f19cbb-b4f7-47d0-aa90-bfaaa1f35edf" providerId="ADAL" clId="{1C2DF081-3251-4592-ADDE-DBA1C3445447}" dt="2022-08-15T06:03:47.161" v="6635"/>
          <ac:spMkLst>
            <pc:docMk/>
            <pc:sldMk cId="2987073147" sldId="376"/>
            <ac:spMk id="107" creationId="{3C02E490-F4FB-4544-71D9-DD381ED384CF}"/>
          </ac:spMkLst>
        </pc:spChg>
        <pc:spChg chg="add mod">
          <ac:chgData name="Haruna Asai" userId="09f19cbb-b4f7-47d0-aa90-bfaaa1f35edf" providerId="ADAL" clId="{1C2DF081-3251-4592-ADDE-DBA1C3445447}" dt="2022-08-15T06:03:47.161" v="6635"/>
          <ac:spMkLst>
            <pc:docMk/>
            <pc:sldMk cId="2987073147" sldId="376"/>
            <ac:spMk id="108" creationId="{4D7D2F71-80DD-0F6D-F4E0-27E6F16DC7FF}"/>
          </ac:spMkLst>
        </pc:spChg>
        <pc:spChg chg="add mod">
          <ac:chgData name="Haruna Asai" userId="09f19cbb-b4f7-47d0-aa90-bfaaa1f35edf" providerId="ADAL" clId="{1C2DF081-3251-4592-ADDE-DBA1C3445447}" dt="2022-08-15T06:03:47.161" v="6635"/>
          <ac:spMkLst>
            <pc:docMk/>
            <pc:sldMk cId="2987073147" sldId="376"/>
            <ac:spMk id="109" creationId="{0C3B9208-36B4-3513-DEB2-85EB280665CE}"/>
          </ac:spMkLst>
        </pc:spChg>
        <pc:spChg chg="add mod">
          <ac:chgData name="Haruna Asai" userId="09f19cbb-b4f7-47d0-aa90-bfaaa1f35edf" providerId="ADAL" clId="{1C2DF081-3251-4592-ADDE-DBA1C3445447}" dt="2022-08-15T06:03:47.161" v="6635"/>
          <ac:spMkLst>
            <pc:docMk/>
            <pc:sldMk cId="2987073147" sldId="376"/>
            <ac:spMk id="110" creationId="{C5C03F7D-7B83-99FE-861C-FB8D7805E298}"/>
          </ac:spMkLst>
        </pc:spChg>
        <pc:grpChg chg="mod">
          <ac:chgData name="Haruna Asai" userId="09f19cbb-b4f7-47d0-aa90-bfaaa1f35edf" providerId="ADAL" clId="{1C2DF081-3251-4592-ADDE-DBA1C3445447}" dt="2022-08-15T04:37:57.238" v="5983" actId="571"/>
          <ac:grpSpMkLst>
            <pc:docMk/>
            <pc:sldMk cId="2987073147" sldId="376"/>
            <ac:grpSpMk id="64" creationId="{0AD9E53D-214D-8ECC-7D1D-9279B60B5474}"/>
          </ac:grpSpMkLst>
        </pc:grpChg>
        <pc:graphicFrameChg chg="add del mod modGraphic">
          <ac:chgData name="Haruna Asai" userId="09f19cbb-b4f7-47d0-aa90-bfaaa1f35edf" providerId="ADAL" clId="{1C2DF081-3251-4592-ADDE-DBA1C3445447}" dt="2022-08-15T06:05:42.921" v="6653" actId="478"/>
          <ac:graphicFrameMkLst>
            <pc:docMk/>
            <pc:sldMk cId="2987073147" sldId="376"/>
            <ac:graphicFrameMk id="4" creationId="{2606EC3B-CDED-2292-470C-965E122807F2}"/>
          </ac:graphicFrameMkLst>
        </pc:graphicFrameChg>
        <pc:picChg chg="del">
          <ac:chgData name="Haruna Asai" userId="09f19cbb-b4f7-47d0-aa90-bfaaa1f35edf" providerId="ADAL" clId="{1C2DF081-3251-4592-ADDE-DBA1C3445447}" dt="2022-08-15T06:03:46.526" v="6634" actId="478"/>
          <ac:picMkLst>
            <pc:docMk/>
            <pc:sldMk cId="2987073147" sldId="376"/>
            <ac:picMk id="19" creationId="{C8D18DFB-FC3E-7CC8-C0E0-4CE9B6DAE64D}"/>
          </ac:picMkLst>
        </pc:picChg>
        <pc:picChg chg="del">
          <ac:chgData name="Haruna Asai" userId="09f19cbb-b4f7-47d0-aa90-bfaaa1f35edf" providerId="ADAL" clId="{1C2DF081-3251-4592-ADDE-DBA1C3445447}" dt="2022-08-15T06:03:46.526" v="6634" actId="478"/>
          <ac:picMkLst>
            <pc:docMk/>
            <pc:sldMk cId="2987073147" sldId="376"/>
            <ac:picMk id="20" creationId="{AC005B3E-FB30-F5C7-8FDC-1F6315514ADD}"/>
          </ac:picMkLst>
        </pc:picChg>
        <pc:picChg chg="del">
          <ac:chgData name="Haruna Asai" userId="09f19cbb-b4f7-47d0-aa90-bfaaa1f35edf" providerId="ADAL" clId="{1C2DF081-3251-4592-ADDE-DBA1C3445447}" dt="2022-08-15T06:03:46.526" v="6634" actId="478"/>
          <ac:picMkLst>
            <pc:docMk/>
            <pc:sldMk cId="2987073147" sldId="376"/>
            <ac:picMk id="21" creationId="{3A00C4AA-D461-71D0-BBB5-B1B5B600EBC8}"/>
          </ac:picMkLst>
        </pc:picChg>
        <pc:picChg chg="del">
          <ac:chgData name="Haruna Asai" userId="09f19cbb-b4f7-47d0-aa90-bfaaa1f35edf" providerId="ADAL" clId="{1C2DF081-3251-4592-ADDE-DBA1C3445447}" dt="2022-08-15T06:03:46.526" v="6634" actId="478"/>
          <ac:picMkLst>
            <pc:docMk/>
            <pc:sldMk cId="2987073147" sldId="376"/>
            <ac:picMk id="23" creationId="{C3D698EF-E37B-7164-6EFF-3ECE2AA00E1F}"/>
          </ac:picMkLst>
        </pc:picChg>
        <pc:picChg chg="del">
          <ac:chgData name="Haruna Asai" userId="09f19cbb-b4f7-47d0-aa90-bfaaa1f35edf" providerId="ADAL" clId="{1C2DF081-3251-4592-ADDE-DBA1C3445447}" dt="2022-08-15T06:03:46.526" v="6634" actId="478"/>
          <ac:picMkLst>
            <pc:docMk/>
            <pc:sldMk cId="2987073147" sldId="376"/>
            <ac:picMk id="24" creationId="{2FA959BA-C7C6-1EAD-296A-2C303F3DC0B3}"/>
          </ac:picMkLst>
        </pc:picChg>
        <pc:picChg chg="del">
          <ac:chgData name="Haruna Asai" userId="09f19cbb-b4f7-47d0-aa90-bfaaa1f35edf" providerId="ADAL" clId="{1C2DF081-3251-4592-ADDE-DBA1C3445447}" dt="2022-08-15T06:03:46.526" v="6634" actId="478"/>
          <ac:picMkLst>
            <pc:docMk/>
            <pc:sldMk cId="2987073147" sldId="376"/>
            <ac:picMk id="30" creationId="{EBF31D44-53BC-3749-A149-ADB121C34E99}"/>
          </ac:picMkLst>
        </pc:picChg>
        <pc:picChg chg="del">
          <ac:chgData name="Haruna Asai" userId="09f19cbb-b4f7-47d0-aa90-bfaaa1f35edf" providerId="ADAL" clId="{1C2DF081-3251-4592-ADDE-DBA1C3445447}" dt="2022-08-15T06:03:46.526" v="6634" actId="478"/>
          <ac:picMkLst>
            <pc:docMk/>
            <pc:sldMk cId="2987073147" sldId="376"/>
            <ac:picMk id="31" creationId="{2378357A-86D2-A538-42F2-5B731D6D7A8B}"/>
          </ac:picMkLst>
        </pc:picChg>
        <pc:picChg chg="del">
          <ac:chgData name="Haruna Asai" userId="09f19cbb-b4f7-47d0-aa90-bfaaa1f35edf" providerId="ADAL" clId="{1C2DF081-3251-4592-ADDE-DBA1C3445447}" dt="2022-08-15T06:03:46.526" v="6634" actId="478"/>
          <ac:picMkLst>
            <pc:docMk/>
            <pc:sldMk cId="2987073147" sldId="376"/>
            <ac:picMk id="32" creationId="{48893FD6-8459-9D0A-1611-6FABE7B7240B}"/>
          </ac:picMkLst>
        </pc:picChg>
        <pc:picChg chg="del">
          <ac:chgData name="Haruna Asai" userId="09f19cbb-b4f7-47d0-aa90-bfaaa1f35edf" providerId="ADAL" clId="{1C2DF081-3251-4592-ADDE-DBA1C3445447}" dt="2022-08-15T06:03:46.526" v="6634" actId="478"/>
          <ac:picMkLst>
            <pc:docMk/>
            <pc:sldMk cId="2987073147" sldId="376"/>
            <ac:picMk id="36" creationId="{A374EA45-98F8-BDC7-5687-155DA031BFA2}"/>
          </ac:picMkLst>
        </pc:picChg>
        <pc:picChg chg="del">
          <ac:chgData name="Haruna Asai" userId="09f19cbb-b4f7-47d0-aa90-bfaaa1f35edf" providerId="ADAL" clId="{1C2DF081-3251-4592-ADDE-DBA1C3445447}" dt="2022-08-15T06:03:46.526" v="6634" actId="478"/>
          <ac:picMkLst>
            <pc:docMk/>
            <pc:sldMk cId="2987073147" sldId="376"/>
            <ac:picMk id="38" creationId="{07BDC11B-777D-C979-4FCE-62A630966E9D}"/>
          </ac:picMkLst>
        </pc:picChg>
        <pc:picChg chg="del">
          <ac:chgData name="Haruna Asai" userId="09f19cbb-b4f7-47d0-aa90-bfaaa1f35edf" providerId="ADAL" clId="{1C2DF081-3251-4592-ADDE-DBA1C3445447}" dt="2022-08-15T06:03:46.526" v="6634" actId="478"/>
          <ac:picMkLst>
            <pc:docMk/>
            <pc:sldMk cId="2987073147" sldId="376"/>
            <ac:picMk id="44" creationId="{AFA2C26F-5E44-64F9-A896-ABBF859738CB}"/>
          </ac:picMkLst>
        </pc:picChg>
        <pc:picChg chg="del">
          <ac:chgData name="Haruna Asai" userId="09f19cbb-b4f7-47d0-aa90-bfaaa1f35edf" providerId="ADAL" clId="{1C2DF081-3251-4592-ADDE-DBA1C3445447}" dt="2022-08-15T06:03:46.526" v="6634" actId="478"/>
          <ac:picMkLst>
            <pc:docMk/>
            <pc:sldMk cId="2987073147" sldId="376"/>
            <ac:picMk id="46" creationId="{798042A3-273D-3071-47CB-93EBAE645BEF}"/>
          </ac:picMkLst>
        </pc:picChg>
        <pc:picChg chg="del">
          <ac:chgData name="Haruna Asai" userId="09f19cbb-b4f7-47d0-aa90-bfaaa1f35edf" providerId="ADAL" clId="{1C2DF081-3251-4592-ADDE-DBA1C3445447}" dt="2022-08-15T06:03:46.526" v="6634" actId="478"/>
          <ac:picMkLst>
            <pc:docMk/>
            <pc:sldMk cId="2987073147" sldId="376"/>
            <ac:picMk id="47" creationId="{60DC6AD7-7E99-9F8C-93C8-14CD537C5C14}"/>
          </ac:picMkLst>
        </pc:picChg>
        <pc:picChg chg="del">
          <ac:chgData name="Haruna Asai" userId="09f19cbb-b4f7-47d0-aa90-bfaaa1f35edf" providerId="ADAL" clId="{1C2DF081-3251-4592-ADDE-DBA1C3445447}" dt="2022-08-15T06:03:46.526" v="6634" actId="478"/>
          <ac:picMkLst>
            <pc:docMk/>
            <pc:sldMk cId="2987073147" sldId="376"/>
            <ac:picMk id="49" creationId="{7B39DB51-9252-6E4A-838C-0BA5DB5F6344}"/>
          </ac:picMkLst>
        </pc:picChg>
        <pc:picChg chg="del">
          <ac:chgData name="Haruna Asai" userId="09f19cbb-b4f7-47d0-aa90-bfaaa1f35edf" providerId="ADAL" clId="{1C2DF081-3251-4592-ADDE-DBA1C3445447}" dt="2022-08-15T06:03:46.526" v="6634" actId="478"/>
          <ac:picMkLst>
            <pc:docMk/>
            <pc:sldMk cId="2987073147" sldId="376"/>
            <ac:picMk id="51" creationId="{56CA5C61-CB86-864E-788C-9B30DEA62D86}"/>
          </ac:picMkLst>
        </pc:picChg>
        <pc:picChg chg="mod">
          <ac:chgData name="Haruna Asai" userId="09f19cbb-b4f7-47d0-aa90-bfaaa1f35edf" providerId="ADAL" clId="{1C2DF081-3251-4592-ADDE-DBA1C3445447}" dt="2022-08-15T04:37:57.238" v="5983" actId="571"/>
          <ac:picMkLst>
            <pc:docMk/>
            <pc:sldMk cId="2987073147" sldId="376"/>
            <ac:picMk id="60" creationId="{FF45322F-BFB7-ECA9-BA62-582CC5F5564E}"/>
          </ac:picMkLst>
        </pc:picChg>
        <pc:picChg chg="add mod">
          <ac:chgData name="Haruna Asai" userId="09f19cbb-b4f7-47d0-aa90-bfaaa1f35edf" providerId="ADAL" clId="{1C2DF081-3251-4592-ADDE-DBA1C3445447}" dt="2022-08-15T06:03:47.161" v="6635"/>
          <ac:picMkLst>
            <pc:docMk/>
            <pc:sldMk cId="2987073147" sldId="376"/>
            <ac:picMk id="67" creationId="{8429EAC2-B604-4737-60E5-43C82D0C502A}"/>
          </ac:picMkLst>
        </pc:picChg>
        <pc:picChg chg="add mod">
          <ac:chgData name="Haruna Asai" userId="09f19cbb-b4f7-47d0-aa90-bfaaa1f35edf" providerId="ADAL" clId="{1C2DF081-3251-4592-ADDE-DBA1C3445447}" dt="2022-08-15T06:03:47.161" v="6635"/>
          <ac:picMkLst>
            <pc:docMk/>
            <pc:sldMk cId="2987073147" sldId="376"/>
            <ac:picMk id="73" creationId="{76B182F3-F24A-3639-0E74-9E49E167FD09}"/>
          </ac:picMkLst>
        </pc:picChg>
        <pc:picChg chg="add mod">
          <ac:chgData name="Haruna Asai" userId="09f19cbb-b4f7-47d0-aa90-bfaaa1f35edf" providerId="ADAL" clId="{1C2DF081-3251-4592-ADDE-DBA1C3445447}" dt="2022-08-15T06:03:47.161" v="6635"/>
          <ac:picMkLst>
            <pc:docMk/>
            <pc:sldMk cId="2987073147" sldId="376"/>
            <ac:picMk id="74" creationId="{5B540209-3B68-AE07-27A8-690AC0E1C32A}"/>
          </ac:picMkLst>
        </pc:picChg>
        <pc:picChg chg="add mod">
          <ac:chgData name="Haruna Asai" userId="09f19cbb-b4f7-47d0-aa90-bfaaa1f35edf" providerId="ADAL" clId="{1C2DF081-3251-4592-ADDE-DBA1C3445447}" dt="2022-08-15T06:04:34.194" v="6643" actId="1038"/>
          <ac:picMkLst>
            <pc:docMk/>
            <pc:sldMk cId="2987073147" sldId="376"/>
            <ac:picMk id="76" creationId="{E088B77C-FFC0-0BDA-9150-D9BAA9882899}"/>
          </ac:picMkLst>
        </pc:picChg>
        <pc:picChg chg="add mod">
          <ac:chgData name="Haruna Asai" userId="09f19cbb-b4f7-47d0-aa90-bfaaa1f35edf" providerId="ADAL" clId="{1C2DF081-3251-4592-ADDE-DBA1C3445447}" dt="2022-08-15T06:04:34.194" v="6643" actId="1038"/>
          <ac:picMkLst>
            <pc:docMk/>
            <pc:sldMk cId="2987073147" sldId="376"/>
            <ac:picMk id="77" creationId="{FE06D9C3-8B65-898D-4810-01A224C3A3AF}"/>
          </ac:picMkLst>
        </pc:picChg>
        <pc:picChg chg="add mod">
          <ac:chgData name="Haruna Asai" userId="09f19cbb-b4f7-47d0-aa90-bfaaa1f35edf" providerId="ADAL" clId="{1C2DF081-3251-4592-ADDE-DBA1C3445447}" dt="2022-08-15T06:03:47.161" v="6635"/>
          <ac:picMkLst>
            <pc:docMk/>
            <pc:sldMk cId="2987073147" sldId="376"/>
            <ac:picMk id="83" creationId="{EA096482-1BE7-0AFD-21D9-5EB11CA493E2}"/>
          </ac:picMkLst>
        </pc:picChg>
        <pc:picChg chg="add mod">
          <ac:chgData name="Haruna Asai" userId="09f19cbb-b4f7-47d0-aa90-bfaaa1f35edf" providerId="ADAL" clId="{1C2DF081-3251-4592-ADDE-DBA1C3445447}" dt="2022-08-15T06:03:47.161" v="6635"/>
          <ac:picMkLst>
            <pc:docMk/>
            <pc:sldMk cId="2987073147" sldId="376"/>
            <ac:picMk id="84" creationId="{9C70EA0C-7914-ADC8-D977-619AF21B981C}"/>
          </ac:picMkLst>
        </pc:picChg>
        <pc:picChg chg="add mod">
          <ac:chgData name="Haruna Asai" userId="09f19cbb-b4f7-47d0-aa90-bfaaa1f35edf" providerId="ADAL" clId="{1C2DF081-3251-4592-ADDE-DBA1C3445447}" dt="2022-08-15T06:04:34.194" v="6643" actId="1038"/>
          <ac:picMkLst>
            <pc:docMk/>
            <pc:sldMk cId="2987073147" sldId="376"/>
            <ac:picMk id="85" creationId="{F325A910-A230-30A4-E4E8-6BEC3B6806D7}"/>
          </ac:picMkLst>
        </pc:picChg>
        <pc:picChg chg="add mod">
          <ac:chgData name="Haruna Asai" userId="09f19cbb-b4f7-47d0-aa90-bfaaa1f35edf" providerId="ADAL" clId="{1C2DF081-3251-4592-ADDE-DBA1C3445447}" dt="2022-08-15T06:04:34.194" v="6643" actId="1038"/>
          <ac:picMkLst>
            <pc:docMk/>
            <pc:sldMk cId="2987073147" sldId="376"/>
            <ac:picMk id="89" creationId="{16C85FAD-073C-CCBA-0A48-C4F266D56212}"/>
          </ac:picMkLst>
        </pc:picChg>
        <pc:picChg chg="add mod">
          <ac:chgData name="Haruna Asai" userId="09f19cbb-b4f7-47d0-aa90-bfaaa1f35edf" providerId="ADAL" clId="{1C2DF081-3251-4592-ADDE-DBA1C3445447}" dt="2022-08-15T06:04:34.194" v="6643" actId="1038"/>
          <ac:picMkLst>
            <pc:docMk/>
            <pc:sldMk cId="2987073147" sldId="376"/>
            <ac:picMk id="91" creationId="{50744564-8DED-1780-BBCC-164329E74271}"/>
          </ac:picMkLst>
        </pc:picChg>
        <pc:picChg chg="add mod">
          <ac:chgData name="Haruna Asai" userId="09f19cbb-b4f7-47d0-aa90-bfaaa1f35edf" providerId="ADAL" clId="{1C2DF081-3251-4592-ADDE-DBA1C3445447}" dt="2022-08-15T06:04:34.194" v="6643" actId="1038"/>
          <ac:picMkLst>
            <pc:docMk/>
            <pc:sldMk cId="2987073147" sldId="376"/>
            <ac:picMk id="97" creationId="{ABECBA54-CCC4-79AF-05F1-5951759C3A32}"/>
          </ac:picMkLst>
        </pc:picChg>
        <pc:picChg chg="add mod">
          <ac:chgData name="Haruna Asai" userId="09f19cbb-b4f7-47d0-aa90-bfaaa1f35edf" providerId="ADAL" clId="{1C2DF081-3251-4592-ADDE-DBA1C3445447}" dt="2022-08-15T06:04:34.194" v="6643" actId="1038"/>
          <ac:picMkLst>
            <pc:docMk/>
            <pc:sldMk cId="2987073147" sldId="376"/>
            <ac:picMk id="99" creationId="{F70F4BB7-646D-F524-5A99-72DFE46037F8}"/>
          </ac:picMkLst>
        </pc:picChg>
        <pc:picChg chg="add mod">
          <ac:chgData name="Haruna Asai" userId="09f19cbb-b4f7-47d0-aa90-bfaaa1f35edf" providerId="ADAL" clId="{1C2DF081-3251-4592-ADDE-DBA1C3445447}" dt="2022-08-15T06:03:47.161" v="6635"/>
          <ac:picMkLst>
            <pc:docMk/>
            <pc:sldMk cId="2987073147" sldId="376"/>
            <ac:picMk id="100" creationId="{5A23A2BC-6F06-0482-E2DA-34CF42DD50A0}"/>
          </ac:picMkLst>
        </pc:picChg>
        <pc:picChg chg="add mod">
          <ac:chgData name="Haruna Asai" userId="09f19cbb-b4f7-47d0-aa90-bfaaa1f35edf" providerId="ADAL" clId="{1C2DF081-3251-4592-ADDE-DBA1C3445447}" dt="2022-08-15T06:03:47.161" v="6635"/>
          <ac:picMkLst>
            <pc:docMk/>
            <pc:sldMk cId="2987073147" sldId="376"/>
            <ac:picMk id="102" creationId="{4B4680FD-4B2E-3D02-CB9F-DC807B5B9313}"/>
          </ac:picMkLst>
        </pc:picChg>
        <pc:picChg chg="add mod">
          <ac:chgData name="Haruna Asai" userId="09f19cbb-b4f7-47d0-aa90-bfaaa1f35edf" providerId="ADAL" clId="{1C2DF081-3251-4592-ADDE-DBA1C3445447}" dt="2022-08-15T06:04:34.194" v="6643" actId="1038"/>
          <ac:picMkLst>
            <pc:docMk/>
            <pc:sldMk cId="2987073147" sldId="376"/>
            <ac:picMk id="104" creationId="{247AE3C9-5528-E894-15D7-0CD0D378ECC3}"/>
          </ac:picMkLst>
        </pc:picChg>
        <pc:cxnChg chg="del mod">
          <ac:chgData name="Haruna Asai" userId="09f19cbb-b4f7-47d0-aa90-bfaaa1f35edf" providerId="ADAL" clId="{1C2DF081-3251-4592-ADDE-DBA1C3445447}" dt="2022-08-15T06:03:46.526" v="6634" actId="478"/>
          <ac:cxnSpMkLst>
            <pc:docMk/>
            <pc:sldMk cId="2987073147" sldId="376"/>
            <ac:cxnSpMk id="16" creationId="{25B9156B-1E7A-4F2C-BD1A-5EB498266537}"/>
          </ac:cxnSpMkLst>
        </pc:cxnChg>
        <pc:cxnChg chg="del mod">
          <ac:chgData name="Haruna Asai" userId="09f19cbb-b4f7-47d0-aa90-bfaaa1f35edf" providerId="ADAL" clId="{1C2DF081-3251-4592-ADDE-DBA1C3445447}" dt="2022-08-15T06:03:46.526" v="6634" actId="478"/>
          <ac:cxnSpMkLst>
            <pc:docMk/>
            <pc:sldMk cId="2987073147" sldId="376"/>
            <ac:cxnSpMk id="17" creationId="{85BA814F-F800-3D6A-1761-2FA30B112B2F}"/>
          </ac:cxnSpMkLst>
        </pc:cxnChg>
        <pc:cxnChg chg="del mod">
          <ac:chgData name="Haruna Asai" userId="09f19cbb-b4f7-47d0-aa90-bfaaa1f35edf" providerId="ADAL" clId="{1C2DF081-3251-4592-ADDE-DBA1C3445447}" dt="2022-08-15T06:03:46.526" v="6634" actId="478"/>
          <ac:cxnSpMkLst>
            <pc:docMk/>
            <pc:sldMk cId="2987073147" sldId="376"/>
            <ac:cxnSpMk id="18" creationId="{B5BA52F3-2613-1224-C378-63992639F253}"/>
          </ac:cxnSpMkLst>
        </pc:cxnChg>
        <pc:cxnChg chg="del mod">
          <ac:chgData name="Haruna Asai" userId="09f19cbb-b4f7-47d0-aa90-bfaaa1f35edf" providerId="ADAL" clId="{1C2DF081-3251-4592-ADDE-DBA1C3445447}" dt="2022-08-15T06:03:46.526" v="6634" actId="478"/>
          <ac:cxnSpMkLst>
            <pc:docMk/>
            <pc:sldMk cId="2987073147" sldId="376"/>
            <ac:cxnSpMk id="22" creationId="{0E5C5708-86BF-9A7C-816D-3519410451C0}"/>
          </ac:cxnSpMkLst>
        </pc:cxnChg>
        <pc:cxnChg chg="del mod">
          <ac:chgData name="Haruna Asai" userId="09f19cbb-b4f7-47d0-aa90-bfaaa1f35edf" providerId="ADAL" clId="{1C2DF081-3251-4592-ADDE-DBA1C3445447}" dt="2022-08-15T06:03:46.526" v="6634" actId="478"/>
          <ac:cxnSpMkLst>
            <pc:docMk/>
            <pc:sldMk cId="2987073147" sldId="376"/>
            <ac:cxnSpMk id="34" creationId="{C4C8D486-4367-D414-6D8D-57DE0D66F8A7}"/>
          </ac:cxnSpMkLst>
        </pc:cxnChg>
        <pc:cxnChg chg="del mod">
          <ac:chgData name="Haruna Asai" userId="09f19cbb-b4f7-47d0-aa90-bfaaa1f35edf" providerId="ADAL" clId="{1C2DF081-3251-4592-ADDE-DBA1C3445447}" dt="2022-08-15T06:03:46.526" v="6634" actId="478"/>
          <ac:cxnSpMkLst>
            <pc:docMk/>
            <pc:sldMk cId="2987073147" sldId="376"/>
            <ac:cxnSpMk id="35" creationId="{58459D9C-5A7C-1105-694B-9426096D4C59}"/>
          </ac:cxnSpMkLst>
        </pc:cxnChg>
        <pc:cxnChg chg="del mod">
          <ac:chgData name="Haruna Asai" userId="09f19cbb-b4f7-47d0-aa90-bfaaa1f35edf" providerId="ADAL" clId="{1C2DF081-3251-4592-ADDE-DBA1C3445447}" dt="2022-08-15T06:03:46.526" v="6634" actId="478"/>
          <ac:cxnSpMkLst>
            <pc:docMk/>
            <pc:sldMk cId="2987073147" sldId="376"/>
            <ac:cxnSpMk id="40" creationId="{56193956-73A9-1C19-B5FB-D1ED023D0A07}"/>
          </ac:cxnSpMkLst>
        </pc:cxnChg>
        <pc:cxnChg chg="del mod">
          <ac:chgData name="Haruna Asai" userId="09f19cbb-b4f7-47d0-aa90-bfaaa1f35edf" providerId="ADAL" clId="{1C2DF081-3251-4592-ADDE-DBA1C3445447}" dt="2022-08-15T06:03:46.526" v="6634" actId="478"/>
          <ac:cxnSpMkLst>
            <pc:docMk/>
            <pc:sldMk cId="2987073147" sldId="376"/>
            <ac:cxnSpMk id="41" creationId="{EE611E63-812A-D9D9-32BB-D0ED7087E3B3}"/>
          </ac:cxnSpMkLst>
        </pc:cxnChg>
        <pc:cxnChg chg="del mod">
          <ac:chgData name="Haruna Asai" userId="09f19cbb-b4f7-47d0-aa90-bfaaa1f35edf" providerId="ADAL" clId="{1C2DF081-3251-4592-ADDE-DBA1C3445447}" dt="2022-08-15T06:03:46.526" v="6634" actId="478"/>
          <ac:cxnSpMkLst>
            <pc:docMk/>
            <pc:sldMk cId="2987073147" sldId="376"/>
            <ac:cxnSpMk id="42" creationId="{FBFA4DD9-C979-B9DA-5E49-302EE07C6C5C}"/>
          </ac:cxnSpMkLst>
        </pc:cxnChg>
        <pc:cxnChg chg="del mod">
          <ac:chgData name="Haruna Asai" userId="09f19cbb-b4f7-47d0-aa90-bfaaa1f35edf" providerId="ADAL" clId="{1C2DF081-3251-4592-ADDE-DBA1C3445447}" dt="2022-08-15T06:03:46.526" v="6634" actId="478"/>
          <ac:cxnSpMkLst>
            <pc:docMk/>
            <pc:sldMk cId="2987073147" sldId="376"/>
            <ac:cxnSpMk id="48" creationId="{2B01DE42-9042-08DA-3AF7-8185DE9371FA}"/>
          </ac:cxnSpMkLst>
        </pc:cxnChg>
        <pc:cxnChg chg="del mod">
          <ac:chgData name="Haruna Asai" userId="09f19cbb-b4f7-47d0-aa90-bfaaa1f35edf" providerId="ADAL" clId="{1C2DF081-3251-4592-ADDE-DBA1C3445447}" dt="2022-08-15T06:03:46.526" v="6634" actId="478"/>
          <ac:cxnSpMkLst>
            <pc:docMk/>
            <pc:sldMk cId="2987073147" sldId="376"/>
            <ac:cxnSpMk id="50" creationId="{B4562529-5959-8043-60C6-B9D553A3595B}"/>
          </ac:cxnSpMkLst>
        </pc:cxnChg>
        <pc:cxnChg chg="add mod">
          <ac:chgData name="Haruna Asai" userId="09f19cbb-b4f7-47d0-aa90-bfaaa1f35edf" providerId="ADAL" clId="{1C2DF081-3251-4592-ADDE-DBA1C3445447}" dt="2022-08-15T06:03:47.161" v="6635"/>
          <ac:cxnSpMkLst>
            <pc:docMk/>
            <pc:sldMk cId="2987073147" sldId="376"/>
            <ac:cxnSpMk id="58" creationId="{A2711054-875E-F103-5C27-E76D20F9F5D8}"/>
          </ac:cxnSpMkLst>
        </pc:cxnChg>
        <pc:cxnChg chg="mod">
          <ac:chgData name="Haruna Asai" userId="09f19cbb-b4f7-47d0-aa90-bfaaa1f35edf" providerId="ADAL" clId="{1C2DF081-3251-4592-ADDE-DBA1C3445447}" dt="2022-08-15T04:37:57.238" v="5983" actId="571"/>
          <ac:cxnSpMkLst>
            <pc:docMk/>
            <pc:sldMk cId="2987073147" sldId="376"/>
            <ac:cxnSpMk id="62" creationId="{6AD8E211-6353-43F5-6F94-79DF1BA16C4F}"/>
          </ac:cxnSpMkLst>
        </pc:cxnChg>
        <pc:cxnChg chg="add del mod">
          <ac:chgData name="Haruna Asai" userId="09f19cbb-b4f7-47d0-aa90-bfaaa1f35edf" providerId="ADAL" clId="{1C2DF081-3251-4592-ADDE-DBA1C3445447}" dt="2022-08-15T04:38:11.064" v="5986" actId="14100"/>
          <ac:cxnSpMkLst>
            <pc:docMk/>
            <pc:sldMk cId="2987073147" sldId="376"/>
            <ac:cxnSpMk id="63" creationId="{B1BFA072-E43B-3083-16F4-B6D3BB7E5F1F}"/>
          </ac:cxnSpMkLst>
        </pc:cxnChg>
        <pc:cxnChg chg="add mod">
          <ac:chgData name="Haruna Asai" userId="09f19cbb-b4f7-47d0-aa90-bfaaa1f35edf" providerId="ADAL" clId="{1C2DF081-3251-4592-ADDE-DBA1C3445447}" dt="2022-08-15T06:03:47.161" v="6635"/>
          <ac:cxnSpMkLst>
            <pc:docMk/>
            <pc:sldMk cId="2987073147" sldId="376"/>
            <ac:cxnSpMk id="65" creationId="{DA51746E-BD35-6303-9B93-B4C89B9102DE}"/>
          </ac:cxnSpMkLst>
        </pc:cxnChg>
        <pc:cxnChg chg="add mod">
          <ac:chgData name="Haruna Asai" userId="09f19cbb-b4f7-47d0-aa90-bfaaa1f35edf" providerId="ADAL" clId="{1C2DF081-3251-4592-ADDE-DBA1C3445447}" dt="2022-08-15T06:04:34.194" v="6643" actId="1038"/>
          <ac:cxnSpMkLst>
            <pc:docMk/>
            <pc:sldMk cId="2987073147" sldId="376"/>
            <ac:cxnSpMk id="66" creationId="{C9705BA5-ED24-912D-1EB3-EB7A630B8342}"/>
          </ac:cxnSpMkLst>
        </pc:cxnChg>
        <pc:cxnChg chg="add mod">
          <ac:chgData name="Haruna Asai" userId="09f19cbb-b4f7-47d0-aa90-bfaaa1f35edf" providerId="ADAL" clId="{1C2DF081-3251-4592-ADDE-DBA1C3445447}" dt="2022-08-15T06:04:34.194" v="6643" actId="1038"/>
          <ac:cxnSpMkLst>
            <pc:docMk/>
            <pc:sldMk cId="2987073147" sldId="376"/>
            <ac:cxnSpMk id="75" creationId="{F0CD6996-B4A9-335C-698D-89F81AE9BF27}"/>
          </ac:cxnSpMkLst>
        </pc:cxnChg>
        <pc:cxnChg chg="add mod">
          <ac:chgData name="Haruna Asai" userId="09f19cbb-b4f7-47d0-aa90-bfaaa1f35edf" providerId="ADAL" clId="{1C2DF081-3251-4592-ADDE-DBA1C3445447}" dt="2022-08-15T04:37:57.238" v="5983" actId="571"/>
          <ac:cxnSpMkLst>
            <pc:docMk/>
            <pc:sldMk cId="2987073147" sldId="376"/>
            <ac:cxnSpMk id="76" creationId="{6B5730CA-12F4-8D9C-48F7-688EAD500B7B}"/>
          </ac:cxnSpMkLst>
        </pc:cxnChg>
        <pc:cxnChg chg="add mod">
          <ac:chgData name="Haruna Asai" userId="09f19cbb-b4f7-47d0-aa90-bfaaa1f35edf" providerId="ADAL" clId="{1C2DF081-3251-4592-ADDE-DBA1C3445447}" dt="2022-08-15T06:04:34.194" v="6643" actId="1038"/>
          <ac:cxnSpMkLst>
            <pc:docMk/>
            <pc:sldMk cId="2987073147" sldId="376"/>
            <ac:cxnSpMk id="87" creationId="{DE89EB5D-61F7-5055-4C9D-0905C324FBFB}"/>
          </ac:cxnSpMkLst>
        </pc:cxnChg>
        <pc:cxnChg chg="add mod">
          <ac:chgData name="Haruna Asai" userId="09f19cbb-b4f7-47d0-aa90-bfaaa1f35edf" providerId="ADAL" clId="{1C2DF081-3251-4592-ADDE-DBA1C3445447}" dt="2022-08-15T06:04:34.194" v="6643" actId="1038"/>
          <ac:cxnSpMkLst>
            <pc:docMk/>
            <pc:sldMk cId="2987073147" sldId="376"/>
            <ac:cxnSpMk id="88" creationId="{066A98C5-1732-4808-DA7F-D194B23BE7E9}"/>
          </ac:cxnSpMkLst>
        </pc:cxnChg>
        <pc:cxnChg chg="add mod">
          <ac:chgData name="Haruna Asai" userId="09f19cbb-b4f7-47d0-aa90-bfaaa1f35edf" providerId="ADAL" clId="{1C2DF081-3251-4592-ADDE-DBA1C3445447}" dt="2022-08-15T06:04:34.194" v="6643" actId="1038"/>
          <ac:cxnSpMkLst>
            <pc:docMk/>
            <pc:sldMk cId="2987073147" sldId="376"/>
            <ac:cxnSpMk id="93" creationId="{FF23226D-3472-FC29-EF29-D9DC2F455326}"/>
          </ac:cxnSpMkLst>
        </pc:cxnChg>
        <pc:cxnChg chg="add mod">
          <ac:chgData name="Haruna Asai" userId="09f19cbb-b4f7-47d0-aa90-bfaaa1f35edf" providerId="ADAL" clId="{1C2DF081-3251-4592-ADDE-DBA1C3445447}" dt="2022-08-15T06:04:34.194" v="6643" actId="1038"/>
          <ac:cxnSpMkLst>
            <pc:docMk/>
            <pc:sldMk cId="2987073147" sldId="376"/>
            <ac:cxnSpMk id="94" creationId="{1DCC6CE3-7929-A18F-E6D1-AFA06A019CC1}"/>
          </ac:cxnSpMkLst>
        </pc:cxnChg>
        <pc:cxnChg chg="add mod">
          <ac:chgData name="Haruna Asai" userId="09f19cbb-b4f7-47d0-aa90-bfaaa1f35edf" providerId="ADAL" clId="{1C2DF081-3251-4592-ADDE-DBA1C3445447}" dt="2022-08-15T06:04:34.194" v="6643" actId="1038"/>
          <ac:cxnSpMkLst>
            <pc:docMk/>
            <pc:sldMk cId="2987073147" sldId="376"/>
            <ac:cxnSpMk id="95" creationId="{FB1F5B23-729A-7A5C-B707-7889B47D45FD}"/>
          </ac:cxnSpMkLst>
        </pc:cxnChg>
        <pc:cxnChg chg="add mod">
          <ac:chgData name="Haruna Asai" userId="09f19cbb-b4f7-47d0-aa90-bfaaa1f35edf" providerId="ADAL" clId="{1C2DF081-3251-4592-ADDE-DBA1C3445447}" dt="2022-08-15T06:03:47.161" v="6635"/>
          <ac:cxnSpMkLst>
            <pc:docMk/>
            <pc:sldMk cId="2987073147" sldId="376"/>
            <ac:cxnSpMk id="101" creationId="{7E40748D-9E89-4553-FFA2-498F60044439}"/>
          </ac:cxnSpMkLst>
        </pc:cxnChg>
        <pc:cxnChg chg="add mod">
          <ac:chgData name="Haruna Asai" userId="09f19cbb-b4f7-47d0-aa90-bfaaa1f35edf" providerId="ADAL" clId="{1C2DF081-3251-4592-ADDE-DBA1C3445447}" dt="2022-08-15T06:04:34.194" v="6643" actId="1038"/>
          <ac:cxnSpMkLst>
            <pc:docMk/>
            <pc:sldMk cId="2987073147" sldId="376"/>
            <ac:cxnSpMk id="103" creationId="{B9FF3AE9-A36B-3E8E-3B95-16910824DD76}"/>
          </ac:cxnSpMkLst>
        </pc:cxnChg>
      </pc:sldChg>
      <pc:sldChg chg="new del">
        <pc:chgData name="Haruna Asai" userId="09f19cbb-b4f7-47d0-aa90-bfaaa1f35edf" providerId="ADAL" clId="{1C2DF081-3251-4592-ADDE-DBA1C3445447}" dt="2022-08-15T03:09:06.200" v="4928" actId="47"/>
        <pc:sldMkLst>
          <pc:docMk/>
          <pc:sldMk cId="2889308759" sldId="377"/>
        </pc:sldMkLst>
      </pc:sldChg>
      <pc:sldChg chg="addSp delSp modSp new mod ord">
        <pc:chgData name="Haruna Asai" userId="09f19cbb-b4f7-47d0-aa90-bfaaa1f35edf" providerId="ADAL" clId="{1C2DF081-3251-4592-ADDE-DBA1C3445447}" dt="2022-08-15T05:15:10.300" v="6355" actId="207"/>
        <pc:sldMkLst>
          <pc:docMk/>
          <pc:sldMk cId="2986374691" sldId="377"/>
        </pc:sldMkLst>
        <pc:spChg chg="del">
          <ac:chgData name="Haruna Asai" userId="09f19cbb-b4f7-47d0-aa90-bfaaa1f35edf" providerId="ADAL" clId="{1C2DF081-3251-4592-ADDE-DBA1C3445447}" dt="2022-08-15T03:09:48.595" v="4964" actId="478"/>
          <ac:spMkLst>
            <pc:docMk/>
            <pc:sldMk cId="2986374691" sldId="377"/>
            <ac:spMk id="2" creationId="{A1A5BA82-846E-9D93-D2C8-590D5C28CA01}"/>
          </ac:spMkLst>
        </pc:spChg>
        <pc:spChg chg="mod">
          <ac:chgData name="Haruna Asai" userId="09f19cbb-b4f7-47d0-aa90-bfaaa1f35edf" providerId="ADAL" clId="{1C2DF081-3251-4592-ADDE-DBA1C3445447}" dt="2022-08-15T03:09:43.898" v="4963" actId="20577"/>
          <ac:spMkLst>
            <pc:docMk/>
            <pc:sldMk cId="2986374691" sldId="377"/>
            <ac:spMk id="3" creationId="{551AC3B6-D396-54B4-CAD5-2D11BF0E6FD6}"/>
          </ac:spMkLst>
        </pc:spChg>
        <pc:spChg chg="del">
          <ac:chgData name="Haruna Asai" userId="09f19cbb-b4f7-47d0-aa90-bfaaa1f35edf" providerId="ADAL" clId="{1C2DF081-3251-4592-ADDE-DBA1C3445447}" dt="2022-08-15T03:09:30.116" v="4931" actId="478"/>
          <ac:spMkLst>
            <pc:docMk/>
            <pc:sldMk cId="2986374691" sldId="377"/>
            <ac:spMk id="4" creationId="{477EE16B-2087-05E8-C5B1-30DF8222B5F5}"/>
          </ac:spMkLst>
        </pc:spChg>
        <pc:spChg chg="add mod">
          <ac:chgData name="Haruna Asai" userId="09f19cbb-b4f7-47d0-aa90-bfaaa1f35edf" providerId="ADAL" clId="{1C2DF081-3251-4592-ADDE-DBA1C3445447}" dt="2022-08-15T03:48:19.834" v="5733" actId="1076"/>
          <ac:spMkLst>
            <pc:docMk/>
            <pc:sldMk cId="2986374691" sldId="377"/>
            <ac:spMk id="6" creationId="{D81ADB34-0C6E-6C40-61C8-A4DFDF8107F3}"/>
          </ac:spMkLst>
        </pc:spChg>
        <pc:spChg chg="add mod">
          <ac:chgData name="Haruna Asai" userId="09f19cbb-b4f7-47d0-aa90-bfaaa1f35edf" providerId="ADAL" clId="{1C2DF081-3251-4592-ADDE-DBA1C3445447}" dt="2022-08-15T04:49:05.063" v="6165" actId="1076"/>
          <ac:spMkLst>
            <pc:docMk/>
            <pc:sldMk cId="2986374691" sldId="377"/>
            <ac:spMk id="7" creationId="{99776D55-E8EE-BB0D-BB84-053E61844B76}"/>
          </ac:spMkLst>
        </pc:spChg>
        <pc:spChg chg="add mod">
          <ac:chgData name="Haruna Asai" userId="09f19cbb-b4f7-47d0-aa90-bfaaa1f35edf" providerId="ADAL" clId="{1C2DF081-3251-4592-ADDE-DBA1C3445447}" dt="2022-08-15T03:48:19.834" v="5733" actId="1076"/>
          <ac:spMkLst>
            <pc:docMk/>
            <pc:sldMk cId="2986374691" sldId="377"/>
            <ac:spMk id="8" creationId="{4F046D07-4A60-5D94-D2AA-54CB04D94AB3}"/>
          </ac:spMkLst>
        </pc:spChg>
        <pc:spChg chg="add mod">
          <ac:chgData name="Haruna Asai" userId="09f19cbb-b4f7-47d0-aa90-bfaaa1f35edf" providerId="ADAL" clId="{1C2DF081-3251-4592-ADDE-DBA1C3445447}" dt="2022-08-15T04:47:34.784" v="6153" actId="179"/>
          <ac:spMkLst>
            <pc:docMk/>
            <pc:sldMk cId="2986374691" sldId="377"/>
            <ac:spMk id="9" creationId="{9F27D592-4BB9-967F-3561-22350988AED3}"/>
          </ac:spMkLst>
        </pc:spChg>
        <pc:spChg chg="add del mod">
          <ac:chgData name="Haruna Asai" userId="09f19cbb-b4f7-47d0-aa90-bfaaa1f35edf" providerId="ADAL" clId="{1C2DF081-3251-4592-ADDE-DBA1C3445447}" dt="2022-08-15T03:40:27.178" v="5538" actId="478"/>
          <ac:spMkLst>
            <pc:docMk/>
            <pc:sldMk cId="2986374691" sldId="377"/>
            <ac:spMk id="10" creationId="{32DF40B1-E13B-E9CC-660B-DD984459EBCD}"/>
          </ac:spMkLst>
        </pc:spChg>
        <pc:spChg chg="add del mod">
          <ac:chgData name="Haruna Asai" userId="09f19cbb-b4f7-47d0-aa90-bfaaa1f35edf" providerId="ADAL" clId="{1C2DF081-3251-4592-ADDE-DBA1C3445447}" dt="2022-08-15T03:41:04.987" v="5563" actId="478"/>
          <ac:spMkLst>
            <pc:docMk/>
            <pc:sldMk cId="2986374691" sldId="377"/>
            <ac:spMk id="12" creationId="{FF2B5654-DB35-2E3B-9EB4-05EE8E5FF0F1}"/>
          </ac:spMkLst>
        </pc:spChg>
        <pc:spChg chg="add mod">
          <ac:chgData name="Haruna Asai" userId="09f19cbb-b4f7-47d0-aa90-bfaaa1f35edf" providerId="ADAL" clId="{1C2DF081-3251-4592-ADDE-DBA1C3445447}" dt="2022-08-15T03:47:37.998" v="5717" actId="1076"/>
          <ac:spMkLst>
            <pc:docMk/>
            <pc:sldMk cId="2986374691" sldId="377"/>
            <ac:spMk id="16" creationId="{96B7CE97-9407-2EB0-9C30-6BB0CEC87CA8}"/>
          </ac:spMkLst>
        </pc:spChg>
        <pc:spChg chg="add mod">
          <ac:chgData name="Haruna Asai" userId="09f19cbb-b4f7-47d0-aa90-bfaaa1f35edf" providerId="ADAL" clId="{1C2DF081-3251-4592-ADDE-DBA1C3445447}" dt="2022-08-15T03:49:47.137" v="5754" actId="1038"/>
          <ac:spMkLst>
            <pc:docMk/>
            <pc:sldMk cId="2986374691" sldId="377"/>
            <ac:spMk id="17" creationId="{C254137B-6063-DED6-1AFD-7500A66D65F1}"/>
          </ac:spMkLst>
        </pc:spChg>
        <pc:spChg chg="add mod">
          <ac:chgData name="Haruna Asai" userId="09f19cbb-b4f7-47d0-aa90-bfaaa1f35edf" providerId="ADAL" clId="{1C2DF081-3251-4592-ADDE-DBA1C3445447}" dt="2022-08-15T03:47:35.567" v="5716" actId="1076"/>
          <ac:spMkLst>
            <pc:docMk/>
            <pc:sldMk cId="2986374691" sldId="377"/>
            <ac:spMk id="18" creationId="{59FB1BA0-31FD-9A33-D349-B14611BD8463}"/>
          </ac:spMkLst>
        </pc:spChg>
        <pc:spChg chg="add mod ord">
          <ac:chgData name="Haruna Asai" userId="09f19cbb-b4f7-47d0-aa90-bfaaa1f35edf" providerId="ADAL" clId="{1C2DF081-3251-4592-ADDE-DBA1C3445447}" dt="2022-08-15T03:49:34.204" v="5743" actId="167"/>
          <ac:spMkLst>
            <pc:docMk/>
            <pc:sldMk cId="2986374691" sldId="377"/>
            <ac:spMk id="19" creationId="{1D648F36-9EBF-625D-D513-E57A465EED32}"/>
          </ac:spMkLst>
        </pc:spChg>
        <pc:spChg chg="add mod ord">
          <ac:chgData name="Haruna Asai" userId="09f19cbb-b4f7-47d0-aa90-bfaaa1f35edf" providerId="ADAL" clId="{1C2DF081-3251-4592-ADDE-DBA1C3445447}" dt="2022-08-15T03:49:44.044" v="5751" actId="1038"/>
          <ac:spMkLst>
            <pc:docMk/>
            <pc:sldMk cId="2986374691" sldId="377"/>
            <ac:spMk id="20" creationId="{F2973937-7E87-DF9D-9259-BD9DE808D645}"/>
          </ac:spMkLst>
        </pc:spChg>
        <pc:spChg chg="add mod">
          <ac:chgData name="Haruna Asai" userId="09f19cbb-b4f7-47d0-aa90-bfaaa1f35edf" providerId="ADAL" clId="{1C2DF081-3251-4592-ADDE-DBA1C3445447}" dt="2022-08-15T03:47:35.567" v="5716" actId="1076"/>
          <ac:spMkLst>
            <pc:docMk/>
            <pc:sldMk cId="2986374691" sldId="377"/>
            <ac:spMk id="21" creationId="{C2641887-E92C-E943-84F1-DC8EACE10D70}"/>
          </ac:spMkLst>
        </pc:spChg>
        <pc:spChg chg="add del mod">
          <ac:chgData name="Haruna Asai" userId="09f19cbb-b4f7-47d0-aa90-bfaaa1f35edf" providerId="ADAL" clId="{1C2DF081-3251-4592-ADDE-DBA1C3445447}" dt="2022-08-15T03:37:17.067" v="5462" actId="478"/>
          <ac:spMkLst>
            <pc:docMk/>
            <pc:sldMk cId="2986374691" sldId="377"/>
            <ac:spMk id="22" creationId="{78593E31-7DC3-5E9E-1702-4902273D1486}"/>
          </ac:spMkLst>
        </pc:spChg>
        <pc:graphicFrameChg chg="add mod modGraphic">
          <ac:chgData name="Haruna Asai" userId="09f19cbb-b4f7-47d0-aa90-bfaaa1f35edf" providerId="ADAL" clId="{1C2DF081-3251-4592-ADDE-DBA1C3445447}" dt="2022-08-15T05:15:02.040" v="6351" actId="207"/>
          <ac:graphicFrameMkLst>
            <pc:docMk/>
            <pc:sldMk cId="2986374691" sldId="377"/>
            <ac:graphicFrameMk id="11" creationId="{F9F5B337-881F-CAB1-6946-155FE6AD1F63}"/>
          </ac:graphicFrameMkLst>
        </pc:graphicFrameChg>
        <pc:graphicFrameChg chg="add mod modGraphic">
          <ac:chgData name="Haruna Asai" userId="09f19cbb-b4f7-47d0-aa90-bfaaa1f35edf" providerId="ADAL" clId="{1C2DF081-3251-4592-ADDE-DBA1C3445447}" dt="2022-08-15T05:15:10.300" v="6355" actId="207"/>
          <ac:graphicFrameMkLst>
            <pc:docMk/>
            <pc:sldMk cId="2986374691" sldId="377"/>
            <ac:graphicFrameMk id="13" creationId="{C27CBBED-E6C7-94C9-94B5-D4611CC33C5B}"/>
          </ac:graphicFrameMkLst>
        </pc:graphicFrameChg>
        <pc:cxnChg chg="add mod">
          <ac:chgData name="Haruna Asai" userId="09f19cbb-b4f7-47d0-aa90-bfaaa1f35edf" providerId="ADAL" clId="{1C2DF081-3251-4592-ADDE-DBA1C3445447}" dt="2022-08-15T04:49:14.288" v="6167" actId="14100"/>
          <ac:cxnSpMkLst>
            <pc:docMk/>
            <pc:sldMk cId="2986374691" sldId="377"/>
            <ac:cxnSpMk id="14" creationId="{45E0E6A8-3410-456D-018F-4E4490C249D8}"/>
          </ac:cxnSpMkLst>
        </pc:cxnChg>
        <pc:cxnChg chg="add mod">
          <ac:chgData name="Haruna Asai" userId="09f19cbb-b4f7-47d0-aa90-bfaaa1f35edf" providerId="ADAL" clId="{1C2DF081-3251-4592-ADDE-DBA1C3445447}" dt="2022-08-15T04:49:25.544" v="6169" actId="14100"/>
          <ac:cxnSpMkLst>
            <pc:docMk/>
            <pc:sldMk cId="2986374691" sldId="377"/>
            <ac:cxnSpMk id="15" creationId="{80F1A1E6-2049-DEBC-EA1B-5EA11C12E8BD}"/>
          </ac:cxnSpMkLst>
        </pc:cxnChg>
      </pc:sldChg>
      <pc:sldChg chg="new del">
        <pc:chgData name="Haruna Asai" userId="09f19cbb-b4f7-47d0-aa90-bfaaa1f35edf" providerId="ADAL" clId="{1C2DF081-3251-4592-ADDE-DBA1C3445447}" dt="2022-08-15T03:10:04.946" v="4966" actId="680"/>
        <pc:sldMkLst>
          <pc:docMk/>
          <pc:sldMk cId="2339280947" sldId="378"/>
        </pc:sldMkLst>
      </pc:sldChg>
      <pc:sldChg chg="modSp new mod">
        <pc:chgData name="Haruna Asai" userId="09f19cbb-b4f7-47d0-aa90-bfaaa1f35edf" providerId="ADAL" clId="{1C2DF081-3251-4592-ADDE-DBA1C3445447}" dt="2022-08-15T03:10:29.480" v="5004" actId="20577"/>
        <pc:sldMkLst>
          <pc:docMk/>
          <pc:sldMk cId="2948161981" sldId="378"/>
        </pc:sldMkLst>
        <pc:spChg chg="mod">
          <ac:chgData name="Haruna Asai" userId="09f19cbb-b4f7-47d0-aa90-bfaaa1f35edf" providerId="ADAL" clId="{1C2DF081-3251-4592-ADDE-DBA1C3445447}" dt="2022-08-15T03:10:29.480" v="5004" actId="20577"/>
          <ac:spMkLst>
            <pc:docMk/>
            <pc:sldMk cId="2948161981" sldId="378"/>
            <ac:spMk id="2" creationId="{F56FA3AD-3AC9-21B0-8027-40FB00C125EF}"/>
          </ac:spMkLst>
        </pc:spChg>
      </pc:sldChg>
      <pc:sldChg chg="modSp new mod">
        <pc:chgData name="Haruna Asai" userId="09f19cbb-b4f7-47d0-aa90-bfaaa1f35edf" providerId="ADAL" clId="{1C2DF081-3251-4592-ADDE-DBA1C3445447}" dt="2022-08-15T03:10:42.680" v="5029" actId="20577"/>
        <pc:sldMkLst>
          <pc:docMk/>
          <pc:sldMk cId="1974535948" sldId="379"/>
        </pc:sldMkLst>
        <pc:spChg chg="mod">
          <ac:chgData name="Haruna Asai" userId="09f19cbb-b4f7-47d0-aa90-bfaaa1f35edf" providerId="ADAL" clId="{1C2DF081-3251-4592-ADDE-DBA1C3445447}" dt="2022-08-15T03:10:42.680" v="5029" actId="20577"/>
          <ac:spMkLst>
            <pc:docMk/>
            <pc:sldMk cId="1974535948" sldId="379"/>
            <ac:spMk id="2" creationId="{243E1308-90D0-302C-48D4-6495297D692B}"/>
          </ac:spMkLst>
        </pc:spChg>
      </pc:sldChg>
      <pc:sldChg chg="addSp delSp modSp new mod">
        <pc:chgData name="Haruna Asai" userId="09f19cbb-b4f7-47d0-aa90-bfaaa1f35edf" providerId="ADAL" clId="{1C2DF081-3251-4592-ADDE-DBA1C3445447}" dt="2022-08-15T05:00:22.755" v="6191" actId="1076"/>
        <pc:sldMkLst>
          <pc:docMk/>
          <pc:sldMk cId="379778674" sldId="380"/>
        </pc:sldMkLst>
        <pc:spChg chg="del">
          <ac:chgData name="Haruna Asai" userId="09f19cbb-b4f7-47d0-aa90-bfaaa1f35edf" providerId="ADAL" clId="{1C2DF081-3251-4592-ADDE-DBA1C3445447}" dt="2022-08-15T03:13:38.004" v="5051" actId="478"/>
          <ac:spMkLst>
            <pc:docMk/>
            <pc:sldMk cId="379778674" sldId="380"/>
            <ac:spMk id="2" creationId="{D5CC00C9-0689-A3B0-A344-CDC776812BD8}"/>
          </ac:spMkLst>
        </pc:spChg>
        <pc:spChg chg="mod">
          <ac:chgData name="Haruna Asai" userId="09f19cbb-b4f7-47d0-aa90-bfaaa1f35edf" providerId="ADAL" clId="{1C2DF081-3251-4592-ADDE-DBA1C3445447}" dt="2022-08-15T03:24:03.759" v="5246" actId="20577"/>
          <ac:spMkLst>
            <pc:docMk/>
            <pc:sldMk cId="379778674" sldId="380"/>
            <ac:spMk id="3" creationId="{78C6CA21-C97C-4939-B58E-D64F326CF266}"/>
          </ac:spMkLst>
        </pc:spChg>
        <pc:spChg chg="del">
          <ac:chgData name="Haruna Asai" userId="09f19cbb-b4f7-47d0-aa90-bfaaa1f35edf" providerId="ADAL" clId="{1C2DF081-3251-4592-ADDE-DBA1C3445447}" dt="2022-08-15T03:24:07.446" v="5247" actId="478"/>
          <ac:spMkLst>
            <pc:docMk/>
            <pc:sldMk cId="379778674" sldId="380"/>
            <ac:spMk id="4" creationId="{F60558F5-8EE9-6A78-372F-6B1AF27B4C49}"/>
          </ac:spMkLst>
        </pc:spChg>
        <pc:spChg chg="add mod">
          <ac:chgData name="Haruna Asai" userId="09f19cbb-b4f7-47d0-aa90-bfaaa1f35edf" providerId="ADAL" clId="{1C2DF081-3251-4592-ADDE-DBA1C3445447}" dt="2022-08-15T05:00:22.755" v="6191" actId="1076"/>
          <ac:spMkLst>
            <pc:docMk/>
            <pc:sldMk cId="379778674" sldId="380"/>
            <ac:spMk id="6" creationId="{8506D4A1-BEE9-A8C2-C7FC-E897A792A838}"/>
          </ac:spMkLst>
        </pc:spChg>
        <pc:spChg chg="add mod">
          <ac:chgData name="Haruna Asai" userId="09f19cbb-b4f7-47d0-aa90-bfaaa1f35edf" providerId="ADAL" clId="{1C2DF081-3251-4592-ADDE-DBA1C3445447}" dt="2022-08-15T05:00:22.755" v="6191" actId="1076"/>
          <ac:spMkLst>
            <pc:docMk/>
            <pc:sldMk cId="379778674" sldId="380"/>
            <ac:spMk id="7" creationId="{E6D961B7-AE53-C5A0-2746-53176C93E553}"/>
          </ac:spMkLst>
        </pc:spChg>
        <pc:spChg chg="add mod">
          <ac:chgData name="Haruna Asai" userId="09f19cbb-b4f7-47d0-aa90-bfaaa1f35edf" providerId="ADAL" clId="{1C2DF081-3251-4592-ADDE-DBA1C3445447}" dt="2022-08-15T03:21:58.439" v="5191" actId="1076"/>
          <ac:spMkLst>
            <pc:docMk/>
            <pc:sldMk cId="379778674" sldId="380"/>
            <ac:spMk id="8" creationId="{486EB3C5-B763-10D8-D1B5-BD23C6011140}"/>
          </ac:spMkLst>
        </pc:spChg>
        <pc:spChg chg="add mod">
          <ac:chgData name="Haruna Asai" userId="09f19cbb-b4f7-47d0-aa90-bfaaa1f35edf" providerId="ADAL" clId="{1C2DF081-3251-4592-ADDE-DBA1C3445447}" dt="2022-08-15T03:30:36.024" v="5393" actId="948"/>
          <ac:spMkLst>
            <pc:docMk/>
            <pc:sldMk cId="379778674" sldId="380"/>
            <ac:spMk id="9" creationId="{FAD2D5C1-4611-958B-A666-25E896D82775}"/>
          </ac:spMkLst>
        </pc:spChg>
        <pc:spChg chg="add mod">
          <ac:chgData name="Haruna Asai" userId="09f19cbb-b4f7-47d0-aa90-bfaaa1f35edf" providerId="ADAL" clId="{1C2DF081-3251-4592-ADDE-DBA1C3445447}" dt="2022-08-15T05:00:22.755" v="6191" actId="1076"/>
          <ac:spMkLst>
            <pc:docMk/>
            <pc:sldMk cId="379778674" sldId="380"/>
            <ac:spMk id="10" creationId="{0FBBE42B-50B5-DF19-314B-6712262A8E8E}"/>
          </ac:spMkLst>
        </pc:spChg>
        <pc:spChg chg="add mod">
          <ac:chgData name="Haruna Asai" userId="09f19cbb-b4f7-47d0-aa90-bfaaa1f35edf" providerId="ADAL" clId="{1C2DF081-3251-4592-ADDE-DBA1C3445447}" dt="2022-08-15T05:00:22.755" v="6191" actId="1076"/>
          <ac:spMkLst>
            <pc:docMk/>
            <pc:sldMk cId="379778674" sldId="380"/>
            <ac:spMk id="11" creationId="{F02519C0-0B2C-8F1B-3A45-23D64A52DBCD}"/>
          </ac:spMkLst>
        </pc:spChg>
        <pc:spChg chg="add mod">
          <ac:chgData name="Haruna Asai" userId="09f19cbb-b4f7-47d0-aa90-bfaaa1f35edf" providerId="ADAL" clId="{1C2DF081-3251-4592-ADDE-DBA1C3445447}" dt="2022-08-15T03:22:02.663" v="5192" actId="1076"/>
          <ac:spMkLst>
            <pc:docMk/>
            <pc:sldMk cId="379778674" sldId="380"/>
            <ac:spMk id="12" creationId="{94207C19-27BA-23CC-E5AD-686A0C0BB286}"/>
          </ac:spMkLst>
        </pc:spChg>
        <pc:spChg chg="add mod">
          <ac:chgData name="Haruna Asai" userId="09f19cbb-b4f7-47d0-aa90-bfaaa1f35edf" providerId="ADAL" clId="{1C2DF081-3251-4592-ADDE-DBA1C3445447}" dt="2022-08-15T03:23:28.791" v="5227" actId="20577"/>
          <ac:spMkLst>
            <pc:docMk/>
            <pc:sldMk cId="379778674" sldId="380"/>
            <ac:spMk id="13" creationId="{0ACEE83C-A4EF-79D1-EB60-220585A027DA}"/>
          </ac:spMkLst>
        </pc:spChg>
        <pc:spChg chg="add del mod">
          <ac:chgData name="Haruna Asai" userId="09f19cbb-b4f7-47d0-aa90-bfaaa1f35edf" providerId="ADAL" clId="{1C2DF081-3251-4592-ADDE-DBA1C3445447}" dt="2022-08-15T03:16:30.436" v="5100" actId="478"/>
          <ac:spMkLst>
            <pc:docMk/>
            <pc:sldMk cId="379778674" sldId="380"/>
            <ac:spMk id="14" creationId="{7A9D79B1-630C-70D7-F58D-1792173FF282}"/>
          </ac:spMkLst>
        </pc:spChg>
        <pc:spChg chg="add del mod">
          <ac:chgData name="Haruna Asai" userId="09f19cbb-b4f7-47d0-aa90-bfaaa1f35edf" providerId="ADAL" clId="{1C2DF081-3251-4592-ADDE-DBA1C3445447}" dt="2022-08-15T03:14:37.472" v="5069" actId="478"/>
          <ac:spMkLst>
            <pc:docMk/>
            <pc:sldMk cId="379778674" sldId="380"/>
            <ac:spMk id="15" creationId="{638FE959-7C63-659E-CB89-A3120CD40EB5}"/>
          </ac:spMkLst>
        </pc:spChg>
        <pc:spChg chg="add del mod">
          <ac:chgData name="Haruna Asai" userId="09f19cbb-b4f7-47d0-aa90-bfaaa1f35edf" providerId="ADAL" clId="{1C2DF081-3251-4592-ADDE-DBA1C3445447}" dt="2022-08-15T03:16:13.939" v="5098" actId="478"/>
          <ac:spMkLst>
            <pc:docMk/>
            <pc:sldMk cId="379778674" sldId="380"/>
            <ac:spMk id="16" creationId="{221C3449-14DF-1209-1184-D03D766CC368}"/>
          </ac:spMkLst>
        </pc:spChg>
        <pc:spChg chg="add mod">
          <ac:chgData name="Haruna Asai" userId="09f19cbb-b4f7-47d0-aa90-bfaaa1f35edf" providerId="ADAL" clId="{1C2DF081-3251-4592-ADDE-DBA1C3445447}" dt="2022-08-15T04:36:33.814" v="5950" actId="113"/>
          <ac:spMkLst>
            <pc:docMk/>
            <pc:sldMk cId="379778674" sldId="380"/>
            <ac:spMk id="17" creationId="{F0A5BA09-D73B-497B-6DB7-840237FE1F70}"/>
          </ac:spMkLst>
        </pc:spChg>
      </pc:sldChg>
      <pc:sldChg chg="new del">
        <pc:chgData name="Haruna Asai" userId="09f19cbb-b4f7-47d0-aa90-bfaaa1f35edf" providerId="ADAL" clId="{1C2DF081-3251-4592-ADDE-DBA1C3445447}" dt="2022-08-15T03:10:57.757" v="5031" actId="680"/>
        <pc:sldMkLst>
          <pc:docMk/>
          <pc:sldMk cId="2500369363" sldId="380"/>
        </pc:sldMkLst>
      </pc:sldChg>
      <pc:sldChg chg="new del">
        <pc:chgData name="Haruna Asai" userId="09f19cbb-b4f7-47d0-aa90-bfaaa1f35edf" providerId="ADAL" clId="{1C2DF081-3251-4592-ADDE-DBA1C3445447}" dt="2022-08-15T03:12:00.422" v="5040" actId="47"/>
        <pc:sldMkLst>
          <pc:docMk/>
          <pc:sldMk cId="833479833" sldId="381"/>
        </pc:sldMkLst>
      </pc:sldChg>
      <pc:sldChg chg="addSp delSp modSp new mod ord">
        <pc:chgData name="Haruna Asai" userId="09f19cbb-b4f7-47d0-aa90-bfaaa1f35edf" providerId="ADAL" clId="{1C2DF081-3251-4592-ADDE-DBA1C3445447}" dt="2022-08-15T05:15:20.908" v="6359" actId="207"/>
        <pc:sldMkLst>
          <pc:docMk/>
          <pc:sldMk cId="1069928315" sldId="381"/>
        </pc:sldMkLst>
        <pc:spChg chg="mod ord">
          <ac:chgData name="Haruna Asai" userId="09f19cbb-b4f7-47d0-aa90-bfaaa1f35edf" providerId="ADAL" clId="{1C2DF081-3251-4592-ADDE-DBA1C3445447}" dt="2022-08-15T05:07:27.559" v="6333" actId="20577"/>
          <ac:spMkLst>
            <pc:docMk/>
            <pc:sldMk cId="1069928315" sldId="381"/>
            <ac:spMk id="2" creationId="{A541AA65-FCBC-B440-4A3C-BA39310134E4}"/>
          </ac:spMkLst>
        </pc:spChg>
        <pc:spChg chg="mod">
          <ac:chgData name="Haruna Asai" userId="09f19cbb-b4f7-47d0-aa90-bfaaa1f35edf" providerId="ADAL" clId="{1C2DF081-3251-4592-ADDE-DBA1C3445447}" dt="2022-08-15T03:28:43.880" v="5307" actId="21"/>
          <ac:spMkLst>
            <pc:docMk/>
            <pc:sldMk cId="1069928315" sldId="381"/>
            <ac:spMk id="3" creationId="{AF8C2545-9BF6-968F-610C-1A1BA90E1AF0}"/>
          </ac:spMkLst>
        </pc:spChg>
        <pc:spChg chg="del">
          <ac:chgData name="Haruna Asai" userId="09f19cbb-b4f7-47d0-aa90-bfaaa1f35edf" providerId="ADAL" clId="{1C2DF081-3251-4592-ADDE-DBA1C3445447}" dt="2022-08-15T03:24:21.892" v="5249" actId="478"/>
          <ac:spMkLst>
            <pc:docMk/>
            <pc:sldMk cId="1069928315" sldId="381"/>
            <ac:spMk id="4" creationId="{4EE29624-6E3A-1A7A-DB06-AAD76E86C21D}"/>
          </ac:spMkLst>
        </pc:spChg>
        <pc:spChg chg="add del mod ord">
          <ac:chgData name="Haruna Asai" userId="09f19cbb-b4f7-47d0-aa90-bfaaa1f35edf" providerId="ADAL" clId="{1C2DF081-3251-4592-ADDE-DBA1C3445447}" dt="2022-08-15T03:27:17.446" v="5287" actId="478"/>
          <ac:spMkLst>
            <pc:docMk/>
            <pc:sldMk cId="1069928315" sldId="381"/>
            <ac:spMk id="7" creationId="{860663D3-50D3-3EF2-D7C2-EDFC34229B56}"/>
          </ac:spMkLst>
        </pc:spChg>
        <pc:spChg chg="add mod">
          <ac:chgData name="Haruna Asai" userId="09f19cbb-b4f7-47d0-aa90-bfaaa1f35edf" providerId="ADAL" clId="{1C2DF081-3251-4592-ADDE-DBA1C3445447}" dt="2022-08-15T03:12:36.767" v="5048"/>
          <ac:spMkLst>
            <pc:docMk/>
            <pc:sldMk cId="1069928315" sldId="381"/>
            <ac:spMk id="8" creationId="{E229F840-F917-1D6F-E76D-4D8E3736F085}"/>
          </ac:spMkLst>
        </pc:spChg>
        <pc:spChg chg="add mod">
          <ac:chgData name="Haruna Asai" userId="09f19cbb-b4f7-47d0-aa90-bfaaa1f35edf" providerId="ADAL" clId="{1C2DF081-3251-4592-ADDE-DBA1C3445447}" dt="2022-08-15T03:55:09.130" v="5868" actId="1076"/>
          <ac:spMkLst>
            <pc:docMk/>
            <pc:sldMk cId="1069928315" sldId="381"/>
            <ac:spMk id="9" creationId="{EC7EB71F-F878-A810-84AE-B01B182FCD6D}"/>
          </ac:spMkLst>
        </pc:spChg>
        <pc:spChg chg="add mod">
          <ac:chgData name="Haruna Asai" userId="09f19cbb-b4f7-47d0-aa90-bfaaa1f35edf" providerId="ADAL" clId="{1C2DF081-3251-4592-ADDE-DBA1C3445447}" dt="2022-08-15T03:57:14.004" v="5918" actId="20577"/>
          <ac:spMkLst>
            <pc:docMk/>
            <pc:sldMk cId="1069928315" sldId="381"/>
            <ac:spMk id="10" creationId="{53FBE4AC-AFF8-7C82-547B-832B07389CF7}"/>
          </ac:spMkLst>
        </pc:spChg>
        <pc:spChg chg="add mod">
          <ac:chgData name="Haruna Asai" userId="09f19cbb-b4f7-47d0-aa90-bfaaa1f35edf" providerId="ADAL" clId="{1C2DF081-3251-4592-ADDE-DBA1C3445447}" dt="2022-08-15T03:55:09.130" v="5868" actId="1076"/>
          <ac:spMkLst>
            <pc:docMk/>
            <pc:sldMk cId="1069928315" sldId="381"/>
            <ac:spMk id="11" creationId="{7F2B9E4F-20C3-9603-B2AB-61EAACD5507D}"/>
          </ac:spMkLst>
        </pc:spChg>
        <pc:spChg chg="add mod">
          <ac:chgData name="Haruna Asai" userId="09f19cbb-b4f7-47d0-aa90-bfaaa1f35edf" providerId="ADAL" clId="{1C2DF081-3251-4592-ADDE-DBA1C3445447}" dt="2022-08-15T03:59:29.994" v="5936" actId="1076"/>
          <ac:spMkLst>
            <pc:docMk/>
            <pc:sldMk cId="1069928315" sldId="381"/>
            <ac:spMk id="12" creationId="{E65080EB-9B9E-ADC8-C26B-DAEAA2ECECF4}"/>
          </ac:spMkLst>
        </pc:spChg>
        <pc:spChg chg="add mod">
          <ac:chgData name="Haruna Asai" userId="09f19cbb-b4f7-47d0-aa90-bfaaa1f35edf" providerId="ADAL" clId="{1C2DF081-3251-4592-ADDE-DBA1C3445447}" dt="2022-08-15T03:54:46.878" v="5865" actId="1076"/>
          <ac:spMkLst>
            <pc:docMk/>
            <pc:sldMk cId="1069928315" sldId="381"/>
            <ac:spMk id="13" creationId="{C2386651-D376-ADA6-E868-B97BFDB8F13A}"/>
          </ac:spMkLst>
        </pc:spChg>
        <pc:spChg chg="add mod">
          <ac:chgData name="Haruna Asai" userId="09f19cbb-b4f7-47d0-aa90-bfaaa1f35edf" providerId="ADAL" clId="{1C2DF081-3251-4592-ADDE-DBA1C3445447}" dt="2022-08-15T03:59:33.850" v="5937" actId="1076"/>
          <ac:spMkLst>
            <pc:docMk/>
            <pc:sldMk cId="1069928315" sldId="381"/>
            <ac:spMk id="14" creationId="{228782FA-8E81-1C63-D186-7E5C24614B2F}"/>
          </ac:spMkLst>
        </pc:spChg>
        <pc:spChg chg="del mod topLvl">
          <ac:chgData name="Haruna Asai" userId="09f19cbb-b4f7-47d0-aa90-bfaaa1f35edf" providerId="ADAL" clId="{1C2DF081-3251-4592-ADDE-DBA1C3445447}" dt="2022-08-15T03:54:16.143" v="5857" actId="478"/>
          <ac:spMkLst>
            <pc:docMk/>
            <pc:sldMk cId="1069928315" sldId="381"/>
            <ac:spMk id="16" creationId="{183B5B79-02CD-976E-2983-AA37528A9CEC}"/>
          </ac:spMkLst>
        </pc:spChg>
        <pc:spChg chg="del mod topLvl">
          <ac:chgData name="Haruna Asai" userId="09f19cbb-b4f7-47d0-aa90-bfaaa1f35edf" providerId="ADAL" clId="{1C2DF081-3251-4592-ADDE-DBA1C3445447}" dt="2022-08-15T03:53:48.209" v="5835" actId="478"/>
          <ac:spMkLst>
            <pc:docMk/>
            <pc:sldMk cId="1069928315" sldId="381"/>
            <ac:spMk id="17" creationId="{10F30858-50EB-8D12-9045-EF3CC5D17E67}"/>
          </ac:spMkLst>
        </pc:spChg>
        <pc:spChg chg="add mod">
          <ac:chgData name="Haruna Asai" userId="09f19cbb-b4f7-47d0-aa90-bfaaa1f35edf" providerId="ADAL" clId="{1C2DF081-3251-4592-ADDE-DBA1C3445447}" dt="2022-08-15T03:55:09.130" v="5868" actId="1076"/>
          <ac:spMkLst>
            <pc:docMk/>
            <pc:sldMk cId="1069928315" sldId="381"/>
            <ac:spMk id="18" creationId="{A7102B6F-76A4-F30F-A7EC-F4B4765B2D6B}"/>
          </ac:spMkLst>
        </pc:spChg>
        <pc:spChg chg="add mod">
          <ac:chgData name="Haruna Asai" userId="09f19cbb-b4f7-47d0-aa90-bfaaa1f35edf" providerId="ADAL" clId="{1C2DF081-3251-4592-ADDE-DBA1C3445447}" dt="2022-08-15T03:12:36.767" v="5048"/>
          <ac:spMkLst>
            <pc:docMk/>
            <pc:sldMk cId="1069928315" sldId="381"/>
            <ac:spMk id="19" creationId="{F87BF20C-1AD3-08FC-078D-12C9C02ED03D}"/>
          </ac:spMkLst>
        </pc:spChg>
        <pc:spChg chg="add mod">
          <ac:chgData name="Haruna Asai" userId="09f19cbb-b4f7-47d0-aa90-bfaaa1f35edf" providerId="ADAL" clId="{1C2DF081-3251-4592-ADDE-DBA1C3445447}" dt="2022-08-15T03:55:09.130" v="5868" actId="1076"/>
          <ac:spMkLst>
            <pc:docMk/>
            <pc:sldMk cId="1069928315" sldId="381"/>
            <ac:spMk id="20" creationId="{5DB1A13B-D442-ACEA-EDFD-61C2203EF861}"/>
          </ac:spMkLst>
        </pc:spChg>
        <pc:spChg chg="add del mod">
          <ac:chgData name="Haruna Asai" userId="09f19cbb-b4f7-47d0-aa90-bfaaa1f35edf" providerId="ADAL" clId="{1C2DF081-3251-4592-ADDE-DBA1C3445447}" dt="2022-08-15T03:53:18.668" v="5830" actId="478"/>
          <ac:spMkLst>
            <pc:docMk/>
            <pc:sldMk cId="1069928315" sldId="381"/>
            <ac:spMk id="21" creationId="{EABBD872-603F-B319-8333-9894F59808AB}"/>
          </ac:spMkLst>
        </pc:spChg>
        <pc:spChg chg="add mod">
          <ac:chgData name="Haruna Asai" userId="09f19cbb-b4f7-47d0-aa90-bfaaa1f35edf" providerId="ADAL" clId="{1C2DF081-3251-4592-ADDE-DBA1C3445447}" dt="2022-08-15T03:29:07.949" v="5341" actId="20577"/>
          <ac:spMkLst>
            <pc:docMk/>
            <pc:sldMk cId="1069928315" sldId="381"/>
            <ac:spMk id="22" creationId="{DF6410D4-D273-01CE-8878-E2B0E3A02970}"/>
          </ac:spMkLst>
        </pc:spChg>
        <pc:spChg chg="add del">
          <ac:chgData name="Haruna Asai" userId="09f19cbb-b4f7-47d0-aa90-bfaaa1f35edf" providerId="ADAL" clId="{1C2DF081-3251-4592-ADDE-DBA1C3445447}" dt="2022-08-15T03:54:17.645" v="5859" actId="22"/>
          <ac:spMkLst>
            <pc:docMk/>
            <pc:sldMk cId="1069928315" sldId="381"/>
            <ac:spMk id="24" creationId="{EA2BE79C-4E58-ACD8-A234-EEE760849CCA}"/>
          </ac:spMkLst>
        </pc:spChg>
        <pc:spChg chg="add del">
          <ac:chgData name="Haruna Asai" userId="09f19cbb-b4f7-47d0-aa90-bfaaa1f35edf" providerId="ADAL" clId="{1C2DF081-3251-4592-ADDE-DBA1C3445447}" dt="2022-08-15T03:54:19.833" v="5861" actId="22"/>
          <ac:spMkLst>
            <pc:docMk/>
            <pc:sldMk cId="1069928315" sldId="381"/>
            <ac:spMk id="26" creationId="{9EE657A1-9914-42F9-4EF0-86359E563847}"/>
          </ac:spMkLst>
        </pc:spChg>
        <pc:spChg chg="add mod ord">
          <ac:chgData name="Haruna Asai" userId="09f19cbb-b4f7-47d0-aa90-bfaaa1f35edf" providerId="ADAL" clId="{1C2DF081-3251-4592-ADDE-DBA1C3445447}" dt="2022-08-15T04:00:00.710" v="5940" actId="171"/>
          <ac:spMkLst>
            <pc:docMk/>
            <pc:sldMk cId="1069928315" sldId="381"/>
            <ac:spMk id="27" creationId="{6E984FF7-BE4A-04F9-5FE5-9C244C970C86}"/>
          </ac:spMkLst>
        </pc:spChg>
        <pc:spChg chg="add mod">
          <ac:chgData name="Haruna Asai" userId="09f19cbb-b4f7-47d0-aa90-bfaaa1f35edf" providerId="ADAL" clId="{1C2DF081-3251-4592-ADDE-DBA1C3445447}" dt="2022-08-15T03:58:00.353" v="5925" actId="14100"/>
          <ac:spMkLst>
            <pc:docMk/>
            <pc:sldMk cId="1069928315" sldId="381"/>
            <ac:spMk id="28" creationId="{D9623A4C-71BA-BDB3-5FB6-6B2FEDCAE413}"/>
          </ac:spMkLst>
        </pc:spChg>
        <pc:spChg chg="add mod">
          <ac:chgData name="Haruna Asai" userId="09f19cbb-b4f7-47d0-aa90-bfaaa1f35edf" providerId="ADAL" clId="{1C2DF081-3251-4592-ADDE-DBA1C3445447}" dt="2022-08-15T03:57:53.306" v="5923" actId="571"/>
          <ac:spMkLst>
            <pc:docMk/>
            <pc:sldMk cId="1069928315" sldId="381"/>
            <ac:spMk id="30" creationId="{BF0BBAA2-3B92-8406-9F7C-0AE3E3FCAC00}"/>
          </ac:spMkLst>
        </pc:spChg>
        <pc:spChg chg="add mod">
          <ac:chgData name="Haruna Asai" userId="09f19cbb-b4f7-47d0-aa90-bfaaa1f35edf" providerId="ADAL" clId="{1C2DF081-3251-4592-ADDE-DBA1C3445447}" dt="2022-08-15T03:58:20.114" v="5931" actId="14100"/>
          <ac:spMkLst>
            <pc:docMk/>
            <pc:sldMk cId="1069928315" sldId="381"/>
            <ac:spMk id="31" creationId="{A64D92E2-A1CE-4C15-38DA-6673EBA74E4D}"/>
          </ac:spMkLst>
        </pc:spChg>
        <pc:spChg chg="add mod">
          <ac:chgData name="Haruna Asai" userId="09f19cbb-b4f7-47d0-aa90-bfaaa1f35edf" providerId="ADAL" clId="{1C2DF081-3251-4592-ADDE-DBA1C3445447}" dt="2022-08-15T03:58:25.610" v="5932" actId="14100"/>
          <ac:spMkLst>
            <pc:docMk/>
            <pc:sldMk cId="1069928315" sldId="381"/>
            <ac:spMk id="32" creationId="{80EB5AF1-43E9-E3F9-F88B-18232FB78754}"/>
          </ac:spMkLst>
        </pc:spChg>
        <pc:grpChg chg="add del mod">
          <ac:chgData name="Haruna Asai" userId="09f19cbb-b4f7-47d0-aa90-bfaaa1f35edf" providerId="ADAL" clId="{1C2DF081-3251-4592-ADDE-DBA1C3445447}" dt="2022-08-15T03:53:48.209" v="5835" actId="478"/>
          <ac:grpSpMkLst>
            <pc:docMk/>
            <pc:sldMk cId="1069928315" sldId="381"/>
            <ac:grpSpMk id="15" creationId="{15E761E7-6516-C441-C422-14FD42A874AC}"/>
          </ac:grpSpMkLst>
        </pc:grpChg>
        <pc:graphicFrameChg chg="add mod modGraphic">
          <ac:chgData name="Haruna Asai" userId="09f19cbb-b4f7-47d0-aa90-bfaaa1f35edf" providerId="ADAL" clId="{1C2DF081-3251-4592-ADDE-DBA1C3445447}" dt="2022-08-15T05:15:20.908" v="6359" actId="207"/>
          <ac:graphicFrameMkLst>
            <pc:docMk/>
            <pc:sldMk cId="1069928315" sldId="381"/>
            <ac:graphicFrameMk id="6" creationId="{111E167C-0359-1C87-7EEB-577E7A254998}"/>
          </ac:graphicFrameMkLst>
        </pc:graphicFrameChg>
        <pc:graphicFrameChg chg="add mod">
          <ac:chgData name="Haruna Asai" userId="09f19cbb-b4f7-47d0-aa90-bfaaa1f35edf" providerId="ADAL" clId="{1C2DF081-3251-4592-ADDE-DBA1C3445447}" dt="2022-08-15T03:57:53.306" v="5923" actId="571"/>
          <ac:graphicFrameMkLst>
            <pc:docMk/>
            <pc:sldMk cId="1069928315" sldId="381"/>
            <ac:graphicFrameMk id="29" creationId="{128FFC5F-9538-B71C-4945-267781B0B88B}"/>
          </ac:graphicFrameMkLst>
        </pc:graphicFrameChg>
      </pc:sldChg>
      <pc:sldChg chg="add del">
        <pc:chgData name="Haruna Asai" userId="09f19cbb-b4f7-47d0-aa90-bfaaa1f35edf" providerId="ADAL" clId="{1C2DF081-3251-4592-ADDE-DBA1C3445447}" dt="2022-08-15T03:12:19.173" v="5047"/>
        <pc:sldMkLst>
          <pc:docMk/>
          <pc:sldMk cId="216641725" sldId="382"/>
        </pc:sldMkLst>
      </pc:sldChg>
      <pc:sldChg chg="add del">
        <pc:chgData name="Haruna Asai" userId="09f19cbb-b4f7-47d0-aa90-bfaaa1f35edf" providerId="ADAL" clId="{1C2DF081-3251-4592-ADDE-DBA1C3445447}" dt="2022-08-15T03:12:16.221" v="5045"/>
        <pc:sldMkLst>
          <pc:docMk/>
          <pc:sldMk cId="1943857191" sldId="382"/>
        </pc:sldMkLst>
      </pc:sldChg>
      <pc:sldChg chg="addSp delSp modSp new del mod">
        <pc:chgData name="Haruna Asai" userId="09f19cbb-b4f7-47d0-aa90-bfaaa1f35edf" providerId="ADAL" clId="{1C2DF081-3251-4592-ADDE-DBA1C3445447}" dt="2022-08-15T03:50:08.191" v="5755" actId="47"/>
        <pc:sldMkLst>
          <pc:docMk/>
          <pc:sldMk cId="2135669800" sldId="382"/>
        </pc:sldMkLst>
        <pc:spChg chg="add del mod">
          <ac:chgData name="Haruna Asai" userId="09f19cbb-b4f7-47d0-aa90-bfaaa1f35edf" providerId="ADAL" clId="{1C2DF081-3251-4592-ADDE-DBA1C3445447}" dt="2022-08-15T03:30:26.969" v="5392" actId="478"/>
          <ac:spMkLst>
            <pc:docMk/>
            <pc:sldMk cId="2135669800" sldId="382"/>
            <ac:spMk id="6" creationId="{DE7D5D03-B14E-3616-2ED0-83F4AC9F7CBF}"/>
          </ac:spMkLst>
        </pc:spChg>
      </pc:sldChg>
      <pc:sldChg chg="new del">
        <pc:chgData name="Haruna Asai" userId="09f19cbb-b4f7-47d0-aa90-bfaaa1f35edf" providerId="ADAL" clId="{1C2DF081-3251-4592-ADDE-DBA1C3445447}" dt="2022-08-15T05:10:59.010" v="6335" actId="680"/>
        <pc:sldMkLst>
          <pc:docMk/>
          <pc:sldMk cId="2230206495" sldId="382"/>
        </pc:sldMkLst>
      </pc:sldChg>
      <pc:sldChg chg="add del">
        <pc:chgData name="Haruna Asai" userId="09f19cbb-b4f7-47d0-aa90-bfaaa1f35edf" providerId="ADAL" clId="{1C2DF081-3251-4592-ADDE-DBA1C3445447}" dt="2022-08-15T03:12:13.400" v="5043"/>
        <pc:sldMkLst>
          <pc:docMk/>
          <pc:sldMk cId="2864413309" sldId="382"/>
        </pc:sldMkLst>
      </pc:sldChg>
      <pc:sldChg chg="new del">
        <pc:chgData name="Haruna Asai" userId="09f19cbb-b4f7-47d0-aa90-bfaaa1f35edf" providerId="ADAL" clId="{1C2DF081-3251-4592-ADDE-DBA1C3445447}" dt="2022-08-15T05:11:30.650" v="6341" actId="47"/>
        <pc:sldMkLst>
          <pc:docMk/>
          <pc:sldMk cId="3939065654" sldId="382"/>
        </pc:sldMkLst>
      </pc:sldChg>
      <pc:sldMasterChg chg="addSp delSp modSp mod setBg delSldLayout modSldLayout">
        <pc:chgData name="Haruna Asai" userId="09f19cbb-b4f7-47d0-aa90-bfaaa1f35edf" providerId="ADAL" clId="{1C2DF081-3251-4592-ADDE-DBA1C3445447}" dt="2022-08-15T04:36:41.070" v="5951" actId="47"/>
        <pc:sldMasterMkLst>
          <pc:docMk/>
          <pc:sldMasterMk cId="3245460852" sldId="2147483648"/>
        </pc:sldMasterMkLst>
        <pc:spChg chg="mod">
          <ac:chgData name="Haruna Asai" userId="09f19cbb-b4f7-47d0-aa90-bfaaa1f35edf" providerId="ADAL" clId="{1C2DF081-3251-4592-ADDE-DBA1C3445447}" dt="2022-08-10T07:48:38.062" v="227" actId="1076"/>
          <ac:spMkLst>
            <pc:docMk/>
            <pc:sldMasterMk cId="3245460852" sldId="2147483648"/>
            <ac:spMk id="8" creationId="{B3A744C8-2029-312B-A700-DEBD247AF261}"/>
          </ac:spMkLst>
        </pc:spChg>
        <pc:spChg chg="add del mod">
          <ac:chgData name="Haruna Asai" userId="09f19cbb-b4f7-47d0-aa90-bfaaa1f35edf" providerId="ADAL" clId="{1C2DF081-3251-4592-ADDE-DBA1C3445447}" dt="2022-08-10T07:49:47.952" v="239" actId="478"/>
          <ac:spMkLst>
            <pc:docMk/>
            <pc:sldMasterMk cId="3245460852" sldId="2147483648"/>
            <ac:spMk id="9" creationId="{5DF172D7-5DD4-3BD3-1E0C-12C2628D7A0C}"/>
          </ac:spMkLst>
        </pc:spChg>
        <pc:sldLayoutChg chg="addSp delSp modSp mod setBg">
          <pc:chgData name="Haruna Asai" userId="09f19cbb-b4f7-47d0-aa90-bfaaa1f35edf" providerId="ADAL" clId="{1C2DF081-3251-4592-ADDE-DBA1C3445447}" dt="2022-08-15T00:46:42.512" v="3855" actId="3064"/>
          <pc:sldLayoutMkLst>
            <pc:docMk/>
            <pc:sldMasterMk cId="3245460852" sldId="2147483648"/>
            <pc:sldLayoutMk cId="4096257782" sldId="2147483649"/>
          </pc:sldLayoutMkLst>
          <pc:spChg chg="mod">
            <ac:chgData name="Haruna Asai" userId="09f19cbb-b4f7-47d0-aa90-bfaaa1f35edf" providerId="ADAL" clId="{1C2DF081-3251-4592-ADDE-DBA1C3445447}" dt="2022-08-15T00:45:46.486" v="3844" actId="3064"/>
            <ac:spMkLst>
              <pc:docMk/>
              <pc:sldMasterMk cId="3245460852" sldId="2147483648"/>
              <pc:sldLayoutMk cId="4096257782" sldId="2147483649"/>
              <ac:spMk id="2" creationId="{4B4024F7-5E64-F4ED-17D5-0E298E3594D8}"/>
            </ac:spMkLst>
          </pc:spChg>
          <pc:spChg chg="mod">
            <ac:chgData name="Haruna Asai" userId="09f19cbb-b4f7-47d0-aa90-bfaaa1f35edf" providerId="ADAL" clId="{1C2DF081-3251-4592-ADDE-DBA1C3445447}" dt="2022-08-15T00:46:42.512" v="3855" actId="3064"/>
            <ac:spMkLst>
              <pc:docMk/>
              <pc:sldMasterMk cId="3245460852" sldId="2147483648"/>
              <pc:sldLayoutMk cId="4096257782" sldId="2147483649"/>
              <ac:spMk id="3" creationId="{91687FD0-7B57-B679-AD23-DA9FFCC31373}"/>
            </ac:spMkLst>
          </pc:spChg>
          <pc:spChg chg="add mod">
            <ac:chgData name="Haruna Asai" userId="09f19cbb-b4f7-47d0-aa90-bfaaa1f35edf" providerId="ADAL" clId="{1C2DF081-3251-4592-ADDE-DBA1C3445447}" dt="2022-08-10T07:50:35.049" v="247" actId="122"/>
            <ac:spMkLst>
              <pc:docMk/>
              <pc:sldMasterMk cId="3245460852" sldId="2147483648"/>
              <pc:sldLayoutMk cId="4096257782" sldId="2147483649"/>
              <ac:spMk id="4" creationId="{BDBD46B6-E7AA-46A2-5769-FEB839F5A63A}"/>
            </ac:spMkLst>
          </pc:spChg>
          <pc:spChg chg="del">
            <ac:chgData name="Haruna Asai" userId="09f19cbb-b4f7-47d0-aa90-bfaaa1f35edf" providerId="ADAL" clId="{1C2DF081-3251-4592-ADDE-DBA1C3445447}" dt="2022-08-10T07:49:51.494" v="240" actId="478"/>
            <ac:spMkLst>
              <pc:docMk/>
              <pc:sldMasterMk cId="3245460852" sldId="2147483648"/>
              <pc:sldLayoutMk cId="4096257782" sldId="2147483649"/>
              <ac:spMk id="5" creationId="{01771978-21A5-67D9-6B03-75BD4183D0AF}"/>
            </ac:spMkLst>
          </pc:spChg>
        </pc:sldLayoutChg>
        <pc:sldLayoutChg chg="addSp delSp modSp mod setBg">
          <pc:chgData name="Haruna Asai" userId="09f19cbb-b4f7-47d0-aa90-bfaaa1f35edf" providerId="ADAL" clId="{1C2DF081-3251-4592-ADDE-DBA1C3445447}" dt="2022-08-15T01:02:00.832" v="3917" actId="1076"/>
          <pc:sldLayoutMkLst>
            <pc:docMk/>
            <pc:sldMasterMk cId="3245460852" sldId="2147483648"/>
            <pc:sldLayoutMk cId="3755306706" sldId="2147483650"/>
          </pc:sldLayoutMkLst>
          <pc:spChg chg="add mod">
            <ac:chgData name="Haruna Asai" userId="09f19cbb-b4f7-47d0-aa90-bfaaa1f35edf" providerId="ADAL" clId="{1C2DF081-3251-4592-ADDE-DBA1C3445447}" dt="2022-08-15T00:47:41.720" v="3859" actId="571"/>
            <ac:spMkLst>
              <pc:docMk/>
              <pc:sldMasterMk cId="3245460852" sldId="2147483648"/>
              <pc:sldLayoutMk cId="3755306706" sldId="2147483650"/>
              <ac:spMk id="2" creationId="{41B4B0A9-E4BC-1FF7-FA85-CAB2AF1ADF1B}"/>
            </ac:spMkLst>
          </pc:spChg>
          <pc:spChg chg="del">
            <ac:chgData name="Haruna Asai" userId="09f19cbb-b4f7-47d0-aa90-bfaaa1f35edf" providerId="ADAL" clId="{1C2DF081-3251-4592-ADDE-DBA1C3445447}" dt="2022-08-10T07:49:55.503" v="242" actId="478"/>
            <ac:spMkLst>
              <pc:docMk/>
              <pc:sldMasterMk cId="3245460852" sldId="2147483648"/>
              <pc:sldLayoutMk cId="3755306706" sldId="2147483650"/>
              <ac:spMk id="2" creationId="{431B7EB7-B146-645D-50B3-2F1116BF74FE}"/>
            </ac:spMkLst>
          </pc:spChg>
          <pc:spChg chg="mod">
            <ac:chgData name="Haruna Asai" userId="09f19cbb-b4f7-47d0-aa90-bfaaa1f35edf" providerId="ADAL" clId="{1C2DF081-3251-4592-ADDE-DBA1C3445447}" dt="2022-08-15T01:02:00.832" v="3917" actId="1076"/>
            <ac:spMkLst>
              <pc:docMk/>
              <pc:sldMasterMk cId="3245460852" sldId="2147483648"/>
              <pc:sldLayoutMk cId="3755306706" sldId="2147483650"/>
              <ac:spMk id="3" creationId="{E440BD11-8086-1E80-1BE5-F0FEBA122ACF}"/>
            </ac:spMkLst>
          </pc:spChg>
          <pc:spChg chg="mod">
            <ac:chgData name="Haruna Asai" userId="09f19cbb-b4f7-47d0-aa90-bfaaa1f35edf" providerId="ADAL" clId="{1C2DF081-3251-4592-ADDE-DBA1C3445447}" dt="2022-08-15T00:59:55.060" v="3907" actId="1076"/>
            <ac:spMkLst>
              <pc:docMk/>
              <pc:sldMasterMk cId="3245460852" sldId="2147483648"/>
              <pc:sldLayoutMk cId="3755306706" sldId="2147483650"/>
              <ac:spMk id="4" creationId="{8A55B6B1-5516-1A5D-2E03-32DF38AEB245}"/>
            </ac:spMkLst>
          </pc:spChg>
          <pc:spChg chg="add mod">
            <ac:chgData name="Haruna Asai" userId="09f19cbb-b4f7-47d0-aa90-bfaaa1f35edf" providerId="ADAL" clId="{1C2DF081-3251-4592-ADDE-DBA1C3445447}" dt="2022-08-10T07:49:55.689" v="243"/>
            <ac:spMkLst>
              <pc:docMk/>
              <pc:sldMasterMk cId="3245460852" sldId="2147483648"/>
              <pc:sldLayoutMk cId="3755306706" sldId="2147483650"/>
              <ac:spMk id="5" creationId="{1FD5899A-1E10-957A-70EC-BA7B05C976C3}"/>
            </ac:spMkLst>
          </pc:spChg>
          <pc:spChg chg="add mod">
            <ac:chgData name="Haruna Asai" userId="09f19cbb-b4f7-47d0-aa90-bfaaa1f35edf" providerId="ADAL" clId="{1C2DF081-3251-4592-ADDE-DBA1C3445447}" dt="2022-08-15T00:47:53.330" v="3865" actId="571"/>
            <ac:spMkLst>
              <pc:docMk/>
              <pc:sldMasterMk cId="3245460852" sldId="2147483648"/>
              <pc:sldLayoutMk cId="3755306706" sldId="2147483650"/>
              <ac:spMk id="6" creationId="{9F44911F-9D1F-9108-1B21-5B56123CDB22}"/>
            </ac:spMkLst>
          </pc:spChg>
          <pc:spChg chg="mod">
            <ac:chgData name="Haruna Asai" userId="09f19cbb-b4f7-47d0-aa90-bfaaa1f35edf" providerId="ADAL" clId="{1C2DF081-3251-4592-ADDE-DBA1C3445447}" dt="2022-08-15T01:00:38.457" v="3909" actId="1035"/>
            <ac:spMkLst>
              <pc:docMk/>
              <pc:sldMasterMk cId="3245460852" sldId="2147483648"/>
              <pc:sldLayoutMk cId="3755306706" sldId="2147483650"/>
              <ac:spMk id="7" creationId="{98040AA4-F666-7D7B-B338-212D12174CB6}"/>
            </ac:spMkLst>
          </pc:spChg>
          <pc:spChg chg="add mod">
            <ac:chgData name="Haruna Asai" userId="09f19cbb-b4f7-47d0-aa90-bfaaa1f35edf" providerId="ADAL" clId="{1C2DF081-3251-4592-ADDE-DBA1C3445447}" dt="2022-08-15T00:47:52.471" v="3863" actId="571"/>
            <ac:spMkLst>
              <pc:docMk/>
              <pc:sldMasterMk cId="3245460852" sldId="2147483648"/>
              <pc:sldLayoutMk cId="3755306706" sldId="2147483650"/>
              <ac:spMk id="8" creationId="{9142899A-63A6-004B-C491-9E16ABE242E2}"/>
            </ac:spMkLst>
          </pc:spChg>
          <pc:spChg chg="add mod">
            <ac:chgData name="Haruna Asai" userId="09f19cbb-b4f7-47d0-aa90-bfaaa1f35edf" providerId="ADAL" clId="{1C2DF081-3251-4592-ADDE-DBA1C3445447}" dt="2022-08-15T00:48:02.412" v="3871" actId="571"/>
            <ac:spMkLst>
              <pc:docMk/>
              <pc:sldMasterMk cId="3245460852" sldId="2147483648"/>
              <pc:sldLayoutMk cId="3755306706" sldId="2147483650"/>
              <ac:spMk id="9" creationId="{54D1B4FB-FE81-AB53-677A-55814356338B}"/>
            </ac:spMkLst>
          </pc:spChg>
        </pc:sldLayoutChg>
        <pc:sldLayoutChg chg="addSp delSp modSp mod setBg">
          <pc:chgData name="Haruna Asai" userId="09f19cbb-b4f7-47d0-aa90-bfaaa1f35edf" providerId="ADAL" clId="{1C2DF081-3251-4592-ADDE-DBA1C3445447}" dt="2022-08-15T00:45:39.308" v="3842" actId="3064"/>
          <pc:sldLayoutMkLst>
            <pc:docMk/>
            <pc:sldMasterMk cId="3245460852" sldId="2147483648"/>
            <pc:sldLayoutMk cId="2706155518" sldId="2147483651"/>
          </pc:sldLayoutMkLst>
          <pc:spChg chg="mod">
            <ac:chgData name="Haruna Asai" userId="09f19cbb-b4f7-47d0-aa90-bfaaa1f35edf" providerId="ADAL" clId="{1C2DF081-3251-4592-ADDE-DBA1C3445447}" dt="2022-08-15T00:45:39.308" v="3842" actId="3064"/>
            <ac:spMkLst>
              <pc:docMk/>
              <pc:sldMasterMk cId="3245460852" sldId="2147483648"/>
              <pc:sldLayoutMk cId="2706155518" sldId="2147483651"/>
              <ac:spMk id="2" creationId="{A4278710-FC1E-2989-5D93-0793F13A3B85}"/>
            </ac:spMkLst>
          </pc:spChg>
          <pc:spChg chg="del">
            <ac:chgData name="Haruna Asai" userId="09f19cbb-b4f7-47d0-aa90-bfaaa1f35edf" providerId="ADAL" clId="{1C2DF081-3251-4592-ADDE-DBA1C3445447}" dt="2022-08-10T07:49:58.998" v="244" actId="478"/>
            <ac:spMkLst>
              <pc:docMk/>
              <pc:sldMasterMk cId="3245460852" sldId="2147483648"/>
              <pc:sldLayoutMk cId="2706155518" sldId="2147483651"/>
              <ac:spMk id="4" creationId="{A1CC3966-9130-EE4B-D9B5-54A0042FBAD6}"/>
            </ac:spMkLst>
          </pc:spChg>
          <pc:spChg chg="add mod">
            <ac:chgData name="Haruna Asai" userId="09f19cbb-b4f7-47d0-aa90-bfaaa1f35edf" providerId="ADAL" clId="{1C2DF081-3251-4592-ADDE-DBA1C3445447}" dt="2022-08-10T07:49:59.227" v="245"/>
            <ac:spMkLst>
              <pc:docMk/>
              <pc:sldMasterMk cId="3245460852" sldId="2147483648"/>
              <pc:sldLayoutMk cId="2706155518" sldId="2147483651"/>
              <ac:spMk id="5" creationId="{1790BF72-61A0-7143-3604-7A59CF059797}"/>
            </ac:spMkLst>
          </pc:spChg>
        </pc:sldLayoutChg>
        <pc:sldLayoutChg chg="setBg">
          <pc:chgData name="Haruna Asai" userId="09f19cbb-b4f7-47d0-aa90-bfaaa1f35edf" providerId="ADAL" clId="{1C2DF081-3251-4592-ADDE-DBA1C3445447}" dt="2022-08-10T07:49:40.194" v="237"/>
          <pc:sldLayoutMkLst>
            <pc:docMk/>
            <pc:sldMasterMk cId="3245460852" sldId="2147483648"/>
            <pc:sldLayoutMk cId="411043766" sldId="2147483652"/>
          </pc:sldLayoutMkLst>
        </pc:sldLayoutChg>
        <pc:sldLayoutChg chg="del setBg">
          <pc:chgData name="Haruna Asai" userId="09f19cbb-b4f7-47d0-aa90-bfaaa1f35edf" providerId="ADAL" clId="{1C2DF081-3251-4592-ADDE-DBA1C3445447}" dt="2022-08-15T04:36:41.070" v="5951" actId="47"/>
          <pc:sldLayoutMkLst>
            <pc:docMk/>
            <pc:sldMasterMk cId="3245460852" sldId="2147483648"/>
            <pc:sldLayoutMk cId="3110395291" sldId="2147483653"/>
          </pc:sldLayoutMkLst>
        </pc:sldLayoutChg>
      </pc:sldMasterChg>
    </pc:docChg>
  </pc:docChgLst>
  <pc:docChgLst>
    <pc:chgData name="Haruna Asai" userId="09f19cbb-b4f7-47d0-aa90-bfaaa1f35edf" providerId="ADAL" clId="{7D27F2FE-0AF6-4854-B19F-0ACAFD954A3A}"/>
    <pc:docChg chg="undo custSel modSld">
      <pc:chgData name="Haruna Asai" userId="09f19cbb-b4f7-47d0-aa90-bfaaa1f35edf" providerId="ADAL" clId="{7D27F2FE-0AF6-4854-B19F-0ACAFD954A3A}" dt="2023-05-30T04:37:52.428" v="1355" actId="1076"/>
      <pc:docMkLst>
        <pc:docMk/>
      </pc:docMkLst>
      <pc:sldChg chg="modSp mod">
        <pc:chgData name="Haruna Asai" userId="09f19cbb-b4f7-47d0-aa90-bfaaa1f35edf" providerId="ADAL" clId="{7D27F2FE-0AF6-4854-B19F-0ACAFD954A3A}" dt="2023-05-30T03:39:11.280" v="1263" actId="20577"/>
        <pc:sldMkLst>
          <pc:docMk/>
          <pc:sldMk cId="513838134" sldId="371"/>
        </pc:sldMkLst>
        <pc:spChg chg="mod">
          <ac:chgData name="Haruna Asai" userId="09f19cbb-b4f7-47d0-aa90-bfaaa1f35edf" providerId="ADAL" clId="{7D27F2FE-0AF6-4854-B19F-0ACAFD954A3A}" dt="2023-05-30T03:39:11.280" v="1263" actId="20577"/>
          <ac:spMkLst>
            <pc:docMk/>
            <pc:sldMk cId="513838134" sldId="371"/>
            <ac:spMk id="3" creationId="{B9472339-AD25-5C02-3FC4-7E587CF55092}"/>
          </ac:spMkLst>
        </pc:spChg>
      </pc:sldChg>
      <pc:sldChg chg="modSp mod">
        <pc:chgData name="Haruna Asai" userId="09f19cbb-b4f7-47d0-aa90-bfaaa1f35edf" providerId="ADAL" clId="{7D27F2FE-0AF6-4854-B19F-0ACAFD954A3A}" dt="2023-05-30T04:37:52.428" v="1355" actId="1076"/>
        <pc:sldMkLst>
          <pc:docMk/>
          <pc:sldMk cId="295255174" sldId="399"/>
        </pc:sldMkLst>
        <pc:spChg chg="mod">
          <ac:chgData name="Haruna Asai" userId="09f19cbb-b4f7-47d0-aa90-bfaaa1f35edf" providerId="ADAL" clId="{7D27F2FE-0AF6-4854-B19F-0ACAFD954A3A}" dt="2023-05-30T04:37:44.055" v="1353" actId="20577"/>
          <ac:spMkLst>
            <pc:docMk/>
            <pc:sldMk cId="295255174" sldId="399"/>
            <ac:spMk id="15" creationId="{30CE80E2-AEA6-09CC-2FA5-8D543F01BE29}"/>
          </ac:spMkLst>
        </pc:spChg>
        <pc:picChg chg="mod">
          <ac:chgData name="Haruna Asai" userId="09f19cbb-b4f7-47d0-aa90-bfaaa1f35edf" providerId="ADAL" clId="{7D27F2FE-0AF6-4854-B19F-0ACAFD954A3A}" dt="2023-05-30T04:37:52.428" v="1355" actId="1076"/>
          <ac:picMkLst>
            <pc:docMk/>
            <pc:sldMk cId="295255174" sldId="399"/>
            <ac:picMk id="14" creationId="{B88B169D-94F4-123A-D842-1976D514FAEC}"/>
          </ac:picMkLst>
        </pc:picChg>
        <pc:picChg chg="mod">
          <ac:chgData name="Haruna Asai" userId="09f19cbb-b4f7-47d0-aa90-bfaaa1f35edf" providerId="ADAL" clId="{7D27F2FE-0AF6-4854-B19F-0ACAFD954A3A}" dt="2023-05-30T04:37:06.036" v="1273" actId="1076"/>
          <ac:picMkLst>
            <pc:docMk/>
            <pc:sldMk cId="295255174" sldId="399"/>
            <ac:picMk id="16" creationId="{94A39415-7892-7533-E149-96997B2FB731}"/>
          </ac:picMkLst>
        </pc:picChg>
        <pc:picChg chg="mod">
          <ac:chgData name="Haruna Asai" userId="09f19cbb-b4f7-47d0-aa90-bfaaa1f35edf" providerId="ADAL" clId="{7D27F2FE-0AF6-4854-B19F-0ACAFD954A3A}" dt="2023-05-30T04:37:50.847" v="1354" actId="1076"/>
          <ac:picMkLst>
            <pc:docMk/>
            <pc:sldMk cId="295255174" sldId="399"/>
            <ac:picMk id="17" creationId="{C3D63257-AC0D-51DD-7468-A1FDF97BF948}"/>
          </ac:picMkLst>
        </pc:picChg>
        <pc:picChg chg="mod">
          <ac:chgData name="Haruna Asai" userId="09f19cbb-b4f7-47d0-aa90-bfaaa1f35edf" providerId="ADAL" clId="{7D27F2FE-0AF6-4854-B19F-0ACAFD954A3A}" dt="2023-05-30T04:37:06.036" v="1273" actId="1076"/>
          <ac:picMkLst>
            <pc:docMk/>
            <pc:sldMk cId="295255174" sldId="399"/>
            <ac:picMk id="18" creationId="{CEDA08BE-4337-0989-7172-C26677F3BF33}"/>
          </ac:picMkLst>
        </pc:picChg>
        <pc:picChg chg="mod">
          <ac:chgData name="Haruna Asai" userId="09f19cbb-b4f7-47d0-aa90-bfaaa1f35edf" providerId="ADAL" clId="{7D27F2FE-0AF6-4854-B19F-0ACAFD954A3A}" dt="2023-05-30T04:37:06.036" v="1273" actId="1076"/>
          <ac:picMkLst>
            <pc:docMk/>
            <pc:sldMk cId="295255174" sldId="399"/>
            <ac:picMk id="20" creationId="{CB1ACC63-E7F3-6181-F41C-81D8E72E19C4}"/>
          </ac:picMkLst>
        </pc:picChg>
      </pc:sldChg>
      <pc:sldChg chg="modSp mod">
        <pc:chgData name="Haruna Asai" userId="09f19cbb-b4f7-47d0-aa90-bfaaa1f35edf" providerId="ADAL" clId="{7D27F2FE-0AF6-4854-B19F-0ACAFD954A3A}" dt="2023-05-30T03:41:19.637" v="1264"/>
        <pc:sldMkLst>
          <pc:docMk/>
          <pc:sldMk cId="2622881494" sldId="400"/>
        </pc:sldMkLst>
        <pc:spChg chg="mod">
          <ac:chgData name="Haruna Asai" userId="09f19cbb-b4f7-47d0-aa90-bfaaa1f35edf" providerId="ADAL" clId="{7D27F2FE-0AF6-4854-B19F-0ACAFD954A3A}" dt="2023-05-30T03:41:19.637" v="1264"/>
          <ac:spMkLst>
            <pc:docMk/>
            <pc:sldMk cId="2622881494" sldId="400"/>
            <ac:spMk id="15" creationId="{30CE80E2-AEA6-09CC-2FA5-8D543F01BE29}"/>
          </ac:spMkLst>
        </pc:spChg>
      </pc:sldChg>
      <pc:sldChg chg="modSp mod">
        <pc:chgData name="Haruna Asai" userId="09f19cbb-b4f7-47d0-aa90-bfaaa1f35edf" providerId="ADAL" clId="{7D27F2FE-0AF6-4854-B19F-0ACAFD954A3A}" dt="2023-05-30T03:38:58.567" v="1249" actId="20577"/>
        <pc:sldMkLst>
          <pc:docMk/>
          <pc:sldMk cId="3032213252" sldId="401"/>
        </pc:sldMkLst>
        <pc:spChg chg="mod">
          <ac:chgData name="Haruna Asai" userId="09f19cbb-b4f7-47d0-aa90-bfaaa1f35edf" providerId="ADAL" clId="{7D27F2FE-0AF6-4854-B19F-0ACAFD954A3A}" dt="2023-05-30T03:38:58.567" v="1249" actId="20577"/>
          <ac:spMkLst>
            <pc:docMk/>
            <pc:sldMk cId="3032213252" sldId="401"/>
            <ac:spMk id="15" creationId="{30CE80E2-AEA6-09CC-2FA5-8D543F01BE29}"/>
          </ac:spMkLst>
        </pc:spChg>
      </pc:sldChg>
      <pc:sldChg chg="modSp mod">
        <pc:chgData name="Haruna Asai" userId="09f19cbb-b4f7-47d0-aa90-bfaaa1f35edf" providerId="ADAL" clId="{7D27F2FE-0AF6-4854-B19F-0ACAFD954A3A}" dt="2023-05-30T03:09:55.482" v="948"/>
        <pc:sldMkLst>
          <pc:docMk/>
          <pc:sldMk cId="3847785726" sldId="402"/>
        </pc:sldMkLst>
        <pc:spChg chg="mod">
          <ac:chgData name="Haruna Asai" userId="09f19cbb-b4f7-47d0-aa90-bfaaa1f35edf" providerId="ADAL" clId="{7D27F2FE-0AF6-4854-B19F-0ACAFD954A3A}" dt="2023-05-30T03:09:55.482" v="948"/>
          <ac:spMkLst>
            <pc:docMk/>
            <pc:sldMk cId="3847785726" sldId="402"/>
            <ac:spMk id="15" creationId="{30CE80E2-AEA6-09CC-2FA5-8D543F01BE29}"/>
          </ac:spMkLst>
        </pc:spChg>
      </pc:sldChg>
      <pc:sldChg chg="modSp mod">
        <pc:chgData name="Haruna Asai" userId="09f19cbb-b4f7-47d0-aa90-bfaaa1f35edf" providerId="ADAL" clId="{7D27F2FE-0AF6-4854-B19F-0ACAFD954A3A}" dt="2023-05-30T03:37:33.573" v="1231" actId="313"/>
        <pc:sldMkLst>
          <pc:docMk/>
          <pc:sldMk cId="1943023414" sldId="425"/>
        </pc:sldMkLst>
        <pc:spChg chg="mod">
          <ac:chgData name="Haruna Asai" userId="09f19cbb-b4f7-47d0-aa90-bfaaa1f35edf" providerId="ADAL" clId="{7D27F2FE-0AF6-4854-B19F-0ACAFD954A3A}" dt="2023-05-30T03:37:33.573" v="1231" actId="313"/>
          <ac:spMkLst>
            <pc:docMk/>
            <pc:sldMk cId="1943023414" sldId="425"/>
            <ac:spMk id="15" creationId="{30CE80E2-AEA6-09CC-2FA5-8D543F01BE29}"/>
          </ac:spMkLst>
        </pc:spChg>
      </pc:sldChg>
      <pc:sldChg chg="modSp mod">
        <pc:chgData name="Haruna Asai" userId="09f19cbb-b4f7-47d0-aa90-bfaaa1f35edf" providerId="ADAL" clId="{7D27F2FE-0AF6-4854-B19F-0ACAFD954A3A}" dt="2023-05-30T03:37:38.152" v="1233" actId="20577"/>
        <pc:sldMkLst>
          <pc:docMk/>
          <pc:sldMk cId="3334169359" sldId="433"/>
        </pc:sldMkLst>
        <pc:spChg chg="mod">
          <ac:chgData name="Haruna Asai" userId="09f19cbb-b4f7-47d0-aa90-bfaaa1f35edf" providerId="ADAL" clId="{7D27F2FE-0AF6-4854-B19F-0ACAFD954A3A}" dt="2023-05-30T03:37:38.152" v="1233" actId="20577"/>
          <ac:spMkLst>
            <pc:docMk/>
            <pc:sldMk cId="3334169359" sldId="433"/>
            <ac:spMk id="2" creationId="{5F147D10-10EE-3552-31CD-ACD622AD9653}"/>
          </ac:spMkLst>
        </pc:spChg>
      </pc:sldChg>
      <pc:sldChg chg="modSp mod">
        <pc:chgData name="Haruna Asai" userId="09f19cbb-b4f7-47d0-aa90-bfaaa1f35edf" providerId="ADAL" clId="{7D27F2FE-0AF6-4854-B19F-0ACAFD954A3A}" dt="2023-05-30T03:37:46.226" v="1234" actId="313"/>
        <pc:sldMkLst>
          <pc:docMk/>
          <pc:sldMk cId="1405070238" sldId="436"/>
        </pc:sldMkLst>
        <pc:spChg chg="mod">
          <ac:chgData name="Haruna Asai" userId="09f19cbb-b4f7-47d0-aa90-bfaaa1f35edf" providerId="ADAL" clId="{7D27F2FE-0AF6-4854-B19F-0ACAFD954A3A}" dt="2023-05-30T03:37:46.226" v="1234" actId="313"/>
          <ac:spMkLst>
            <pc:docMk/>
            <pc:sldMk cId="1405070238" sldId="436"/>
            <ac:spMk id="16" creationId="{AD3F10FD-217E-3C7A-6BD3-E47D952C14C2}"/>
          </ac:spMkLst>
        </pc:spChg>
      </pc:sldChg>
      <pc:sldChg chg="modSp mod">
        <pc:chgData name="Haruna Asai" userId="09f19cbb-b4f7-47d0-aa90-bfaaa1f35edf" providerId="ADAL" clId="{7D27F2FE-0AF6-4854-B19F-0ACAFD954A3A}" dt="2023-05-30T03:37:59.407" v="1236" actId="20577"/>
        <pc:sldMkLst>
          <pc:docMk/>
          <pc:sldMk cId="3119562089" sldId="437"/>
        </pc:sldMkLst>
        <pc:spChg chg="mod">
          <ac:chgData name="Haruna Asai" userId="09f19cbb-b4f7-47d0-aa90-bfaaa1f35edf" providerId="ADAL" clId="{7D27F2FE-0AF6-4854-B19F-0ACAFD954A3A}" dt="2023-05-30T03:37:59.407" v="1236" actId="20577"/>
          <ac:spMkLst>
            <pc:docMk/>
            <pc:sldMk cId="3119562089" sldId="437"/>
            <ac:spMk id="16" creationId="{AD3F10FD-217E-3C7A-6BD3-E47D952C14C2}"/>
          </ac:spMkLst>
        </pc:spChg>
      </pc:sldChg>
      <pc:sldChg chg="addSp delSp modSp mod">
        <pc:chgData name="Haruna Asai" userId="09f19cbb-b4f7-47d0-aa90-bfaaa1f35edf" providerId="ADAL" clId="{7D27F2FE-0AF6-4854-B19F-0ACAFD954A3A}" dt="2023-05-30T03:12:37.112" v="1175" actId="20577"/>
        <pc:sldMkLst>
          <pc:docMk/>
          <pc:sldMk cId="1926456213" sldId="438"/>
        </pc:sldMkLst>
        <pc:spChg chg="mod">
          <ac:chgData name="Haruna Asai" userId="09f19cbb-b4f7-47d0-aa90-bfaaa1f35edf" providerId="ADAL" clId="{7D27F2FE-0AF6-4854-B19F-0ACAFD954A3A}" dt="2023-05-30T03:12:37.112" v="1175" actId="20577"/>
          <ac:spMkLst>
            <pc:docMk/>
            <pc:sldMk cId="1926456213" sldId="438"/>
            <ac:spMk id="2" creationId="{5F147D10-10EE-3552-31CD-ACD622AD9653}"/>
          </ac:spMkLst>
        </pc:spChg>
        <pc:spChg chg="del">
          <ac:chgData name="Haruna Asai" userId="09f19cbb-b4f7-47d0-aa90-bfaaa1f35edf" providerId="ADAL" clId="{7D27F2FE-0AF6-4854-B19F-0ACAFD954A3A}" dt="2023-05-30T02:30:41.334" v="6" actId="478"/>
          <ac:spMkLst>
            <pc:docMk/>
            <pc:sldMk cId="1926456213" sldId="438"/>
            <ac:spMk id="6" creationId="{B96853A5-0005-978B-CE3F-64B2A7424482}"/>
          </ac:spMkLst>
        </pc:spChg>
        <pc:spChg chg="add mod">
          <ac:chgData name="Haruna Asai" userId="09f19cbb-b4f7-47d0-aa90-bfaaa1f35edf" providerId="ADAL" clId="{7D27F2FE-0AF6-4854-B19F-0ACAFD954A3A}" dt="2023-05-30T02:34:41.614" v="326" actId="14100"/>
          <ac:spMkLst>
            <pc:docMk/>
            <pc:sldMk cId="1926456213" sldId="438"/>
            <ac:spMk id="11" creationId="{8D783937-6B33-2617-A6BA-1EF2AD67998E}"/>
          </ac:spMkLst>
        </pc:spChg>
        <pc:spChg chg="add mod">
          <ac:chgData name="Haruna Asai" userId="09f19cbb-b4f7-47d0-aa90-bfaaa1f35edf" providerId="ADAL" clId="{7D27F2FE-0AF6-4854-B19F-0ACAFD954A3A}" dt="2023-05-30T02:34:48.790" v="331" actId="14100"/>
          <ac:spMkLst>
            <pc:docMk/>
            <pc:sldMk cId="1926456213" sldId="438"/>
            <ac:spMk id="12" creationId="{FBC3E687-16E7-1C0B-3718-48E56943450F}"/>
          </ac:spMkLst>
        </pc:spChg>
        <pc:spChg chg="add mod">
          <ac:chgData name="Haruna Asai" userId="09f19cbb-b4f7-47d0-aa90-bfaaa1f35edf" providerId="ADAL" clId="{7D27F2FE-0AF6-4854-B19F-0ACAFD954A3A}" dt="2023-05-30T02:34:50.728" v="333" actId="571"/>
          <ac:spMkLst>
            <pc:docMk/>
            <pc:sldMk cId="1926456213" sldId="438"/>
            <ac:spMk id="14" creationId="{BB697BB5-568F-58AD-3D62-5F1872E1E82B}"/>
          </ac:spMkLst>
        </pc:spChg>
        <pc:spChg chg="add mod">
          <ac:chgData name="Haruna Asai" userId="09f19cbb-b4f7-47d0-aa90-bfaaa1f35edf" providerId="ADAL" clId="{7D27F2FE-0AF6-4854-B19F-0ACAFD954A3A}" dt="2023-05-30T02:34:57.286" v="335" actId="14100"/>
          <ac:spMkLst>
            <pc:docMk/>
            <pc:sldMk cId="1926456213" sldId="438"/>
            <ac:spMk id="15" creationId="{DE0C3FCF-3170-71F3-B739-3E45A3699353}"/>
          </ac:spMkLst>
        </pc:spChg>
        <pc:spChg chg="add mod">
          <ac:chgData name="Haruna Asai" userId="09f19cbb-b4f7-47d0-aa90-bfaaa1f35edf" providerId="ADAL" clId="{7D27F2FE-0AF6-4854-B19F-0ACAFD954A3A}" dt="2023-05-30T02:35:46.710" v="379" actId="6549"/>
          <ac:spMkLst>
            <pc:docMk/>
            <pc:sldMk cId="1926456213" sldId="438"/>
            <ac:spMk id="16" creationId="{8C252B15-C1A2-2805-6288-D641DD7B6873}"/>
          </ac:spMkLst>
        </pc:spChg>
        <pc:grpChg chg="add mod">
          <ac:chgData name="Haruna Asai" userId="09f19cbb-b4f7-47d0-aa90-bfaaa1f35edf" providerId="ADAL" clId="{7D27F2FE-0AF6-4854-B19F-0ACAFD954A3A}" dt="2023-05-30T02:36:24.304" v="396" actId="164"/>
          <ac:grpSpMkLst>
            <pc:docMk/>
            <pc:sldMk cId="1926456213" sldId="438"/>
            <ac:grpSpMk id="20" creationId="{83F0778B-A999-C44C-504D-B78D17E3FEE8}"/>
          </ac:grpSpMkLst>
        </pc:grpChg>
        <pc:picChg chg="add mod">
          <ac:chgData name="Haruna Asai" userId="09f19cbb-b4f7-47d0-aa90-bfaaa1f35edf" providerId="ADAL" clId="{7D27F2FE-0AF6-4854-B19F-0ACAFD954A3A}" dt="2023-05-30T02:34:33.036" v="321" actId="1076"/>
          <ac:picMkLst>
            <pc:docMk/>
            <pc:sldMk cId="1926456213" sldId="438"/>
            <ac:picMk id="8" creationId="{F9BABA84-9FF2-6A16-9903-7B26BE6AE171}"/>
          </ac:picMkLst>
        </pc:picChg>
        <pc:picChg chg="add mod">
          <ac:chgData name="Haruna Asai" userId="09f19cbb-b4f7-47d0-aa90-bfaaa1f35edf" providerId="ADAL" clId="{7D27F2FE-0AF6-4854-B19F-0ACAFD954A3A}" dt="2023-05-30T02:32:54.780" v="103" actId="1076"/>
          <ac:picMkLst>
            <pc:docMk/>
            <pc:sldMk cId="1926456213" sldId="438"/>
            <ac:picMk id="10" creationId="{69A0BCA9-CD50-C154-85BD-6E0E1078D37D}"/>
          </ac:picMkLst>
        </pc:picChg>
        <pc:picChg chg="add mod">
          <ac:chgData name="Haruna Asai" userId="09f19cbb-b4f7-47d0-aa90-bfaaa1f35edf" providerId="ADAL" clId="{7D27F2FE-0AF6-4854-B19F-0ACAFD954A3A}" dt="2023-05-30T02:34:50.728" v="333" actId="571"/>
          <ac:picMkLst>
            <pc:docMk/>
            <pc:sldMk cId="1926456213" sldId="438"/>
            <ac:picMk id="13" creationId="{CFFF1848-9C99-6CB4-E1E8-CD6ED24FF52D}"/>
          </ac:picMkLst>
        </pc:picChg>
        <pc:cxnChg chg="add mod">
          <ac:chgData name="Haruna Asai" userId="09f19cbb-b4f7-47d0-aa90-bfaaa1f35edf" providerId="ADAL" clId="{7D27F2FE-0AF6-4854-B19F-0ACAFD954A3A}" dt="2023-05-30T02:36:27.508" v="397" actId="208"/>
          <ac:cxnSpMkLst>
            <pc:docMk/>
            <pc:sldMk cId="1926456213" sldId="438"/>
            <ac:cxnSpMk id="18" creationId="{C587F5EA-DCBD-2843-EA62-B822EBCB4A20}"/>
          </ac:cxnSpMkLst>
        </pc:cxnChg>
        <pc:cxnChg chg="add mod">
          <ac:chgData name="Haruna Asai" userId="09f19cbb-b4f7-47d0-aa90-bfaaa1f35edf" providerId="ADAL" clId="{7D27F2FE-0AF6-4854-B19F-0ACAFD954A3A}" dt="2023-05-30T02:36:27.508" v="397" actId="208"/>
          <ac:cxnSpMkLst>
            <pc:docMk/>
            <pc:sldMk cId="1926456213" sldId="438"/>
            <ac:cxnSpMk id="19" creationId="{6B1CFDAD-1459-9426-5E5E-ABBD5A4811CC}"/>
          </ac:cxnSpMkLst>
        </pc:cxnChg>
      </pc:sldChg>
      <pc:sldChg chg="addSp modSp mod">
        <pc:chgData name="Haruna Asai" userId="09f19cbb-b4f7-47d0-aa90-bfaaa1f35edf" providerId="ADAL" clId="{7D27F2FE-0AF6-4854-B19F-0ACAFD954A3A}" dt="2023-05-30T03:35:45.711" v="1230" actId="1035"/>
        <pc:sldMkLst>
          <pc:docMk/>
          <pc:sldMk cId="3757296310" sldId="440"/>
        </pc:sldMkLst>
        <pc:spChg chg="add mod">
          <ac:chgData name="Haruna Asai" userId="09f19cbb-b4f7-47d0-aa90-bfaaa1f35edf" providerId="ADAL" clId="{7D27F2FE-0AF6-4854-B19F-0ACAFD954A3A}" dt="2023-05-30T03:35:45.711" v="1230" actId="1035"/>
          <ac:spMkLst>
            <pc:docMk/>
            <pc:sldMk cId="3757296310" sldId="440"/>
            <ac:spMk id="2" creationId="{70C796E2-164C-8743-5545-08E7BC6F91CF}"/>
          </ac:spMkLst>
        </pc:spChg>
        <pc:spChg chg="mod">
          <ac:chgData name="Haruna Asai" userId="09f19cbb-b4f7-47d0-aa90-bfaaa1f35edf" providerId="ADAL" clId="{7D27F2FE-0AF6-4854-B19F-0ACAFD954A3A}" dt="2023-05-30T03:35:34.328" v="1225" actId="20577"/>
          <ac:spMkLst>
            <pc:docMk/>
            <pc:sldMk cId="3757296310" sldId="440"/>
            <ac:spMk id="20" creationId="{4F5A9FBE-FBB1-694C-841E-39E459210D5B}"/>
          </ac:spMkLst>
        </pc:spChg>
        <pc:spChg chg="mod">
          <ac:chgData name="Haruna Asai" userId="09f19cbb-b4f7-47d0-aa90-bfaaa1f35edf" providerId="ADAL" clId="{7D27F2FE-0AF6-4854-B19F-0ACAFD954A3A}" dt="2023-05-30T02:27:47.578" v="3" actId="1076"/>
          <ac:spMkLst>
            <pc:docMk/>
            <pc:sldMk cId="3757296310" sldId="440"/>
            <ac:spMk id="29" creationId="{184208C4-4E7F-2EAC-CD15-39300038CFE0}"/>
          </ac:spMkLst>
        </pc:spChg>
      </pc:sldChg>
      <pc:sldChg chg="addSp delSp modSp mod">
        <pc:chgData name="Haruna Asai" userId="09f19cbb-b4f7-47d0-aa90-bfaaa1f35edf" providerId="ADAL" clId="{7D27F2FE-0AF6-4854-B19F-0ACAFD954A3A}" dt="2023-05-30T03:12:05.745" v="1173" actId="20577"/>
        <pc:sldMkLst>
          <pc:docMk/>
          <pc:sldMk cId="414656109" sldId="442"/>
        </pc:sldMkLst>
        <pc:spChg chg="add del">
          <ac:chgData name="Haruna Asai" userId="09f19cbb-b4f7-47d0-aa90-bfaaa1f35edf" providerId="ADAL" clId="{7D27F2FE-0AF6-4854-B19F-0ACAFD954A3A}" dt="2023-05-30T02:36:47.235" v="415" actId="478"/>
          <ac:spMkLst>
            <pc:docMk/>
            <pc:sldMk cId="414656109" sldId="442"/>
            <ac:spMk id="2" creationId="{B95AE5BF-88A7-B2F3-BDF1-C93FD673F1C2}"/>
          </ac:spMkLst>
        </pc:spChg>
        <pc:spChg chg="mod">
          <ac:chgData name="Haruna Asai" userId="09f19cbb-b4f7-47d0-aa90-bfaaa1f35edf" providerId="ADAL" clId="{7D27F2FE-0AF6-4854-B19F-0ACAFD954A3A}" dt="2023-05-30T02:36:45.197" v="414" actId="20577"/>
          <ac:spMkLst>
            <pc:docMk/>
            <pc:sldMk cId="414656109" sldId="442"/>
            <ac:spMk id="3" creationId="{1E3CB689-F6FB-9029-2D31-FA2B1CCD1150}"/>
          </ac:spMkLst>
        </pc:spChg>
        <pc:spChg chg="del">
          <ac:chgData name="Haruna Asai" userId="09f19cbb-b4f7-47d0-aa90-bfaaa1f35edf" providerId="ADAL" clId="{7D27F2FE-0AF6-4854-B19F-0ACAFD954A3A}" dt="2023-05-30T03:06:12.279" v="697" actId="478"/>
          <ac:spMkLst>
            <pc:docMk/>
            <pc:sldMk cId="414656109" sldId="442"/>
            <ac:spMk id="6" creationId="{5D13CEDC-4CEC-CA88-0576-CF9ACD78101F}"/>
          </ac:spMkLst>
        </pc:spChg>
        <pc:spChg chg="add del mod">
          <ac:chgData name="Haruna Asai" userId="09f19cbb-b4f7-47d0-aa90-bfaaa1f35edf" providerId="ADAL" clId="{7D27F2FE-0AF6-4854-B19F-0ACAFD954A3A}" dt="2023-05-30T03:04:59.448" v="563" actId="478"/>
          <ac:spMkLst>
            <pc:docMk/>
            <pc:sldMk cId="414656109" sldId="442"/>
            <ac:spMk id="8" creationId="{747E33D5-220A-B688-48E6-253F753D0B3A}"/>
          </ac:spMkLst>
        </pc:spChg>
        <pc:spChg chg="add del mod">
          <ac:chgData name="Haruna Asai" userId="09f19cbb-b4f7-47d0-aa90-bfaaa1f35edf" providerId="ADAL" clId="{7D27F2FE-0AF6-4854-B19F-0ACAFD954A3A}" dt="2023-05-30T03:04:59.448" v="563" actId="478"/>
          <ac:spMkLst>
            <pc:docMk/>
            <pc:sldMk cId="414656109" sldId="442"/>
            <ac:spMk id="10" creationId="{FDF1C3CE-C148-75C2-47D1-2A43CE06B8D2}"/>
          </ac:spMkLst>
        </pc:spChg>
        <pc:spChg chg="add del mod">
          <ac:chgData name="Haruna Asai" userId="09f19cbb-b4f7-47d0-aa90-bfaaa1f35edf" providerId="ADAL" clId="{7D27F2FE-0AF6-4854-B19F-0ACAFD954A3A}" dt="2023-05-30T03:04:07.394" v="544"/>
          <ac:spMkLst>
            <pc:docMk/>
            <pc:sldMk cId="414656109" sldId="442"/>
            <ac:spMk id="12" creationId="{38F5F16E-C493-F3F3-1194-21BD41FC49F5}"/>
          </ac:spMkLst>
        </pc:spChg>
        <pc:spChg chg="del">
          <ac:chgData name="Haruna Asai" userId="09f19cbb-b4f7-47d0-aa90-bfaaa1f35edf" providerId="ADAL" clId="{7D27F2FE-0AF6-4854-B19F-0ACAFD954A3A}" dt="2023-05-30T02:44:13.445" v="418" actId="478"/>
          <ac:spMkLst>
            <pc:docMk/>
            <pc:sldMk cId="414656109" sldId="442"/>
            <ac:spMk id="14" creationId="{BA326D93-73A4-6E0A-62F6-06278ACC96A6}"/>
          </ac:spMkLst>
        </pc:spChg>
        <pc:spChg chg="mod">
          <ac:chgData name="Haruna Asai" userId="09f19cbb-b4f7-47d0-aa90-bfaaa1f35edf" providerId="ADAL" clId="{7D27F2FE-0AF6-4854-B19F-0ACAFD954A3A}" dt="2023-05-30T03:12:05.745" v="1173" actId="20577"/>
          <ac:spMkLst>
            <pc:docMk/>
            <pc:sldMk cId="414656109" sldId="442"/>
            <ac:spMk id="15" creationId="{30CE80E2-AEA6-09CC-2FA5-8D543F01BE29}"/>
          </ac:spMkLst>
        </pc:spChg>
        <pc:spChg chg="del">
          <ac:chgData name="Haruna Asai" userId="09f19cbb-b4f7-47d0-aa90-bfaaa1f35edf" providerId="ADAL" clId="{7D27F2FE-0AF6-4854-B19F-0ACAFD954A3A}" dt="2023-05-30T02:44:13.445" v="418" actId="478"/>
          <ac:spMkLst>
            <pc:docMk/>
            <pc:sldMk cId="414656109" sldId="442"/>
            <ac:spMk id="16" creationId="{E0CF1EAC-79B3-4691-03AB-2ECA53A4868B}"/>
          </ac:spMkLst>
        </pc:spChg>
        <pc:spChg chg="add del mod">
          <ac:chgData name="Haruna Asai" userId="09f19cbb-b4f7-47d0-aa90-bfaaa1f35edf" providerId="ADAL" clId="{7D27F2FE-0AF6-4854-B19F-0ACAFD954A3A}" dt="2023-05-30T03:04:07.394" v="544"/>
          <ac:spMkLst>
            <pc:docMk/>
            <pc:sldMk cId="414656109" sldId="442"/>
            <ac:spMk id="17" creationId="{A56FEF0D-2C24-B084-0CA0-418E76E262B1}"/>
          </ac:spMkLst>
        </pc:spChg>
        <pc:spChg chg="del">
          <ac:chgData name="Haruna Asai" userId="09f19cbb-b4f7-47d0-aa90-bfaaa1f35edf" providerId="ADAL" clId="{7D27F2FE-0AF6-4854-B19F-0ACAFD954A3A}" dt="2023-05-30T02:44:13.445" v="418" actId="478"/>
          <ac:spMkLst>
            <pc:docMk/>
            <pc:sldMk cId="414656109" sldId="442"/>
            <ac:spMk id="20" creationId="{4F5A9FBE-FBB1-694C-841E-39E459210D5B}"/>
          </ac:spMkLst>
        </pc:spChg>
        <pc:spChg chg="del">
          <ac:chgData name="Haruna Asai" userId="09f19cbb-b4f7-47d0-aa90-bfaaa1f35edf" providerId="ADAL" clId="{7D27F2FE-0AF6-4854-B19F-0ACAFD954A3A}" dt="2023-05-30T02:44:13.445" v="418" actId="478"/>
          <ac:spMkLst>
            <pc:docMk/>
            <pc:sldMk cId="414656109" sldId="442"/>
            <ac:spMk id="21" creationId="{1FB2215F-7205-3806-73E5-D9F93006008B}"/>
          </ac:spMkLst>
        </pc:spChg>
        <pc:spChg chg="del">
          <ac:chgData name="Haruna Asai" userId="09f19cbb-b4f7-47d0-aa90-bfaaa1f35edf" providerId="ADAL" clId="{7D27F2FE-0AF6-4854-B19F-0ACAFD954A3A}" dt="2023-05-30T02:44:11.148" v="417" actId="478"/>
          <ac:spMkLst>
            <pc:docMk/>
            <pc:sldMk cId="414656109" sldId="442"/>
            <ac:spMk id="29" creationId="{184208C4-4E7F-2EAC-CD15-39300038CFE0}"/>
          </ac:spMkLst>
        </pc:spChg>
        <pc:picChg chg="add mod modCrop">
          <ac:chgData name="Haruna Asai" userId="09f19cbb-b4f7-47d0-aa90-bfaaa1f35edf" providerId="ADAL" clId="{7D27F2FE-0AF6-4854-B19F-0ACAFD954A3A}" dt="2023-05-30T03:06:24.350" v="700" actId="1076"/>
          <ac:picMkLst>
            <pc:docMk/>
            <pc:sldMk cId="414656109" sldId="442"/>
            <ac:picMk id="7" creationId="{1F7370EE-6143-ECB5-D024-3D1B9EFAF8AB}"/>
          </ac:picMkLst>
        </pc:picChg>
        <pc:picChg chg="del">
          <ac:chgData name="Haruna Asai" userId="09f19cbb-b4f7-47d0-aa90-bfaaa1f35edf" providerId="ADAL" clId="{7D27F2FE-0AF6-4854-B19F-0ACAFD954A3A}" dt="2023-05-30T02:44:13.445" v="418" actId="478"/>
          <ac:picMkLst>
            <pc:docMk/>
            <pc:sldMk cId="414656109" sldId="442"/>
            <ac:picMk id="9" creationId="{23536931-7A8B-F358-6C42-9AB9297BDFBE}"/>
          </ac:picMkLst>
        </pc:picChg>
        <pc:picChg chg="del">
          <ac:chgData name="Haruna Asai" userId="09f19cbb-b4f7-47d0-aa90-bfaaa1f35edf" providerId="ADAL" clId="{7D27F2FE-0AF6-4854-B19F-0ACAFD954A3A}" dt="2023-05-30T02:44:09.445" v="416" actId="478"/>
          <ac:picMkLst>
            <pc:docMk/>
            <pc:sldMk cId="414656109" sldId="442"/>
            <ac:picMk id="11" creationId="{7AEFCBE4-F5D8-B273-0925-96E57C3C8DF3}"/>
          </ac:picMkLst>
        </pc:picChg>
        <pc:picChg chg="del">
          <ac:chgData name="Haruna Asai" userId="09f19cbb-b4f7-47d0-aa90-bfaaa1f35edf" providerId="ADAL" clId="{7D27F2FE-0AF6-4854-B19F-0ACAFD954A3A}" dt="2023-05-30T02:44:13.445" v="418" actId="478"/>
          <ac:picMkLst>
            <pc:docMk/>
            <pc:sldMk cId="414656109" sldId="442"/>
            <ac:picMk id="13" creationId="{C5C1780B-E380-4153-12D3-C3F8C7E0A49D}"/>
          </ac:picMkLst>
        </pc:picChg>
        <pc:cxnChg chg="del">
          <ac:chgData name="Haruna Asai" userId="09f19cbb-b4f7-47d0-aa90-bfaaa1f35edf" providerId="ADAL" clId="{7D27F2FE-0AF6-4854-B19F-0ACAFD954A3A}" dt="2023-05-30T02:44:13.445" v="418" actId="478"/>
          <ac:cxnSpMkLst>
            <pc:docMk/>
            <pc:sldMk cId="414656109" sldId="442"/>
            <ac:cxnSpMk id="18" creationId="{25B0EAE8-655D-92AB-3C2D-6460BA9A8BD5}"/>
          </ac:cxnSpMkLst>
        </pc:cxnChg>
      </pc:sldChg>
    </pc:docChg>
  </pc:docChgLst>
  <pc:docChgLst>
    <pc:chgData name="Haruna Asai" userId="09f19cbb-b4f7-47d0-aa90-bfaaa1f35edf" providerId="ADAL" clId="{B4AD63E2-FF39-4397-BA57-361A854AFE12}"/>
    <pc:docChg chg="undo redo custSel addSld delSld modSld sldOrd">
      <pc:chgData name="Haruna Asai" userId="09f19cbb-b4f7-47d0-aa90-bfaaa1f35edf" providerId="ADAL" clId="{B4AD63E2-FF39-4397-BA57-361A854AFE12}" dt="2023-05-29T09:21:46.094" v="3591"/>
      <pc:docMkLst>
        <pc:docMk/>
      </pc:docMkLst>
      <pc:sldChg chg="modSp mod">
        <pc:chgData name="Haruna Asai" userId="09f19cbb-b4f7-47d0-aa90-bfaaa1f35edf" providerId="ADAL" clId="{B4AD63E2-FF39-4397-BA57-361A854AFE12}" dt="2023-05-29T08:44:58.733" v="2223" actId="6549"/>
        <pc:sldMkLst>
          <pc:docMk/>
          <pc:sldMk cId="3330324288" sldId="256"/>
        </pc:sldMkLst>
        <pc:spChg chg="mod">
          <ac:chgData name="Haruna Asai" userId="09f19cbb-b4f7-47d0-aa90-bfaaa1f35edf" providerId="ADAL" clId="{B4AD63E2-FF39-4397-BA57-361A854AFE12}" dt="2023-05-29T08:44:58.733" v="2223" actId="6549"/>
          <ac:spMkLst>
            <pc:docMk/>
            <pc:sldMk cId="3330324288" sldId="256"/>
            <ac:spMk id="4" creationId="{707BDF67-9934-1F1C-4A6D-53881557C015}"/>
          </ac:spMkLst>
        </pc:spChg>
      </pc:sldChg>
      <pc:sldChg chg="ord">
        <pc:chgData name="Haruna Asai" userId="09f19cbb-b4f7-47d0-aa90-bfaaa1f35edf" providerId="ADAL" clId="{B4AD63E2-FF39-4397-BA57-361A854AFE12}" dt="2023-05-29T09:19:17.049" v="3437"/>
        <pc:sldMkLst>
          <pc:docMk/>
          <pc:sldMk cId="954609334" sldId="259"/>
        </pc:sldMkLst>
      </pc:sldChg>
      <pc:sldChg chg="addSp delSp modSp mod">
        <pc:chgData name="Haruna Asai" userId="09f19cbb-b4f7-47d0-aa90-bfaaa1f35edf" providerId="ADAL" clId="{B4AD63E2-FF39-4397-BA57-361A854AFE12}" dt="2023-05-29T08:28:57.409" v="1310" actId="20577"/>
        <pc:sldMkLst>
          <pc:docMk/>
          <pc:sldMk cId="3051272502" sldId="383"/>
        </pc:sldMkLst>
        <pc:spChg chg="del">
          <ac:chgData name="Haruna Asai" userId="09f19cbb-b4f7-47d0-aa90-bfaaa1f35edf" providerId="ADAL" clId="{B4AD63E2-FF39-4397-BA57-361A854AFE12}" dt="2023-05-29T08:25:52.885" v="1172" actId="478"/>
          <ac:spMkLst>
            <pc:docMk/>
            <pc:sldMk cId="3051272502" sldId="383"/>
            <ac:spMk id="2" creationId="{C1F08F05-6964-9276-FAC2-E2B9AB9961F9}"/>
          </ac:spMkLst>
        </pc:spChg>
        <pc:spChg chg="mod">
          <ac:chgData name="Haruna Asai" userId="09f19cbb-b4f7-47d0-aa90-bfaaa1f35edf" providerId="ADAL" clId="{B4AD63E2-FF39-4397-BA57-361A854AFE12}" dt="2023-05-29T08:23:32.100" v="909" actId="20577"/>
          <ac:spMkLst>
            <pc:docMk/>
            <pc:sldMk cId="3051272502" sldId="383"/>
            <ac:spMk id="3" creationId="{1E3CB689-F6FB-9029-2D31-FA2B1CCD1150}"/>
          </ac:spMkLst>
        </pc:spChg>
        <pc:spChg chg="add mod">
          <ac:chgData name="Haruna Asai" userId="09f19cbb-b4f7-47d0-aa90-bfaaa1f35edf" providerId="ADAL" clId="{B4AD63E2-FF39-4397-BA57-361A854AFE12}" dt="2023-05-29T08:27:45.086" v="1264" actId="20577"/>
          <ac:spMkLst>
            <pc:docMk/>
            <pc:sldMk cId="3051272502" sldId="383"/>
            <ac:spMk id="9" creationId="{3A776F93-23F2-171B-AC0D-91211ED56E09}"/>
          </ac:spMkLst>
        </pc:spChg>
        <pc:spChg chg="add mod">
          <ac:chgData name="Haruna Asai" userId="09f19cbb-b4f7-47d0-aa90-bfaaa1f35edf" providerId="ADAL" clId="{B4AD63E2-FF39-4397-BA57-361A854AFE12}" dt="2023-05-29T08:25:24.330" v="1102" actId="20577"/>
          <ac:spMkLst>
            <pc:docMk/>
            <pc:sldMk cId="3051272502" sldId="383"/>
            <ac:spMk id="10" creationId="{1CA25C88-3CA3-BC23-2E73-32A7C0169072}"/>
          </ac:spMkLst>
        </pc:spChg>
        <pc:spChg chg="mod">
          <ac:chgData name="Haruna Asai" userId="09f19cbb-b4f7-47d0-aa90-bfaaa1f35edf" providerId="ADAL" clId="{B4AD63E2-FF39-4397-BA57-361A854AFE12}" dt="2023-05-29T08:26:10.694" v="1173" actId="1076"/>
          <ac:spMkLst>
            <pc:docMk/>
            <pc:sldMk cId="3051272502" sldId="383"/>
            <ac:spMk id="11" creationId="{E182F956-680A-E4BD-A512-5E89D16753C1}"/>
          </ac:spMkLst>
        </pc:spChg>
        <pc:spChg chg="del">
          <ac:chgData name="Haruna Asai" userId="09f19cbb-b4f7-47d0-aa90-bfaaa1f35edf" providerId="ADAL" clId="{B4AD63E2-FF39-4397-BA57-361A854AFE12}" dt="2023-05-29T08:22:24.183" v="824" actId="478"/>
          <ac:spMkLst>
            <pc:docMk/>
            <pc:sldMk cId="3051272502" sldId="383"/>
            <ac:spMk id="12" creationId="{54493E7E-D7AC-AD1F-B92C-7563CA7132A0}"/>
          </ac:spMkLst>
        </pc:spChg>
        <pc:spChg chg="mod">
          <ac:chgData name="Haruna Asai" userId="09f19cbb-b4f7-47d0-aa90-bfaaa1f35edf" providerId="ADAL" clId="{B4AD63E2-FF39-4397-BA57-361A854AFE12}" dt="2023-05-29T08:23:37.097" v="910" actId="1076"/>
          <ac:spMkLst>
            <pc:docMk/>
            <pc:sldMk cId="3051272502" sldId="383"/>
            <ac:spMk id="14" creationId="{A3E7C938-68B9-DF2C-FE10-1DF1D6F9ABBE}"/>
          </ac:spMkLst>
        </pc:spChg>
        <pc:spChg chg="mod">
          <ac:chgData name="Haruna Asai" userId="09f19cbb-b4f7-47d0-aa90-bfaaa1f35edf" providerId="ADAL" clId="{B4AD63E2-FF39-4397-BA57-361A854AFE12}" dt="2023-05-29T08:26:10.694" v="1173" actId="1076"/>
          <ac:spMkLst>
            <pc:docMk/>
            <pc:sldMk cId="3051272502" sldId="383"/>
            <ac:spMk id="17" creationId="{90ED618D-7D55-F538-20B4-9488037B57CF}"/>
          </ac:spMkLst>
        </pc:spChg>
        <pc:spChg chg="mod">
          <ac:chgData name="Haruna Asai" userId="09f19cbb-b4f7-47d0-aa90-bfaaa1f35edf" providerId="ADAL" clId="{B4AD63E2-FF39-4397-BA57-361A854AFE12}" dt="2023-05-29T08:24:10.656" v="968" actId="20577"/>
          <ac:spMkLst>
            <pc:docMk/>
            <pc:sldMk cId="3051272502" sldId="383"/>
            <ac:spMk id="19" creationId="{39129B46-E22B-F189-D1F2-85AB1CAA1A35}"/>
          </ac:spMkLst>
        </pc:spChg>
        <pc:spChg chg="add del mod">
          <ac:chgData name="Haruna Asai" userId="09f19cbb-b4f7-47d0-aa90-bfaaa1f35edf" providerId="ADAL" clId="{B4AD63E2-FF39-4397-BA57-361A854AFE12}" dt="2023-05-29T08:28:40.022" v="1274" actId="478"/>
          <ac:spMkLst>
            <pc:docMk/>
            <pc:sldMk cId="3051272502" sldId="383"/>
            <ac:spMk id="22" creationId="{05B0C5A0-3E92-5CDA-5AF6-8D27AF618DB6}"/>
          </ac:spMkLst>
        </pc:spChg>
        <pc:spChg chg="add del mod">
          <ac:chgData name="Haruna Asai" userId="09f19cbb-b4f7-47d0-aa90-bfaaa1f35edf" providerId="ADAL" clId="{B4AD63E2-FF39-4397-BA57-361A854AFE12}" dt="2023-05-29T08:28:40.022" v="1274" actId="478"/>
          <ac:spMkLst>
            <pc:docMk/>
            <pc:sldMk cId="3051272502" sldId="383"/>
            <ac:spMk id="23" creationId="{01368B2F-4B73-187A-9BAE-15827B6505A1}"/>
          </ac:spMkLst>
        </pc:spChg>
        <pc:spChg chg="mod">
          <ac:chgData name="Haruna Asai" userId="09f19cbb-b4f7-47d0-aa90-bfaaa1f35edf" providerId="ADAL" clId="{B4AD63E2-FF39-4397-BA57-361A854AFE12}" dt="2023-05-29T08:23:37.097" v="910" actId="1076"/>
          <ac:spMkLst>
            <pc:docMk/>
            <pc:sldMk cId="3051272502" sldId="383"/>
            <ac:spMk id="26" creationId="{DEE4FED9-3323-839F-6983-5FAFA5F6F96B}"/>
          </ac:spMkLst>
        </pc:spChg>
        <pc:spChg chg="del mod">
          <ac:chgData name="Haruna Asai" userId="09f19cbb-b4f7-47d0-aa90-bfaaa1f35edf" providerId="ADAL" clId="{B4AD63E2-FF39-4397-BA57-361A854AFE12}" dt="2023-05-29T08:22:24.183" v="824" actId="478"/>
          <ac:spMkLst>
            <pc:docMk/>
            <pc:sldMk cId="3051272502" sldId="383"/>
            <ac:spMk id="27" creationId="{140CE833-333F-A29F-D3F1-CD01779469FA}"/>
          </ac:spMkLst>
        </pc:spChg>
        <pc:spChg chg="del">
          <ac:chgData name="Haruna Asai" userId="09f19cbb-b4f7-47d0-aa90-bfaaa1f35edf" providerId="ADAL" clId="{B4AD63E2-FF39-4397-BA57-361A854AFE12}" dt="2023-05-29T08:25:52.885" v="1172" actId="478"/>
          <ac:spMkLst>
            <pc:docMk/>
            <pc:sldMk cId="3051272502" sldId="383"/>
            <ac:spMk id="28" creationId="{5DA52A78-5657-C379-EFAB-1EEF5A7413DD}"/>
          </ac:spMkLst>
        </pc:spChg>
        <pc:spChg chg="del">
          <ac:chgData name="Haruna Asai" userId="09f19cbb-b4f7-47d0-aa90-bfaaa1f35edf" providerId="ADAL" clId="{B4AD63E2-FF39-4397-BA57-361A854AFE12}" dt="2023-05-29T08:22:24.183" v="824" actId="478"/>
          <ac:spMkLst>
            <pc:docMk/>
            <pc:sldMk cId="3051272502" sldId="383"/>
            <ac:spMk id="29" creationId="{2BD9EB7F-8D99-FE6A-8BCD-B983F2502269}"/>
          </ac:spMkLst>
        </pc:spChg>
        <pc:spChg chg="del">
          <ac:chgData name="Haruna Asai" userId="09f19cbb-b4f7-47d0-aa90-bfaaa1f35edf" providerId="ADAL" clId="{B4AD63E2-FF39-4397-BA57-361A854AFE12}" dt="2023-05-29T08:25:52.885" v="1172" actId="478"/>
          <ac:spMkLst>
            <pc:docMk/>
            <pc:sldMk cId="3051272502" sldId="383"/>
            <ac:spMk id="30" creationId="{8CCDCD00-3EA7-1FB3-6577-55411D482482}"/>
          </ac:spMkLst>
        </pc:spChg>
        <pc:spChg chg="mod">
          <ac:chgData name="Haruna Asai" userId="09f19cbb-b4f7-47d0-aa90-bfaaa1f35edf" providerId="ADAL" clId="{B4AD63E2-FF39-4397-BA57-361A854AFE12}" dt="2023-05-29T08:24:37.039" v="1016" actId="20577"/>
          <ac:spMkLst>
            <pc:docMk/>
            <pc:sldMk cId="3051272502" sldId="383"/>
            <ac:spMk id="35" creationId="{88E948D9-384D-4729-9E39-F396DF67A62E}"/>
          </ac:spMkLst>
        </pc:spChg>
        <pc:spChg chg="del">
          <ac:chgData name="Haruna Asai" userId="09f19cbb-b4f7-47d0-aa90-bfaaa1f35edf" providerId="ADAL" clId="{B4AD63E2-FF39-4397-BA57-361A854AFE12}" dt="2023-05-29T08:25:47.132" v="1170" actId="478"/>
          <ac:spMkLst>
            <pc:docMk/>
            <pc:sldMk cId="3051272502" sldId="383"/>
            <ac:spMk id="39" creationId="{E913136F-8721-0F8B-D8A1-772AC074CFA8}"/>
          </ac:spMkLst>
        </pc:spChg>
        <pc:spChg chg="mod">
          <ac:chgData name="Haruna Asai" userId="09f19cbb-b4f7-47d0-aa90-bfaaa1f35edf" providerId="ADAL" clId="{B4AD63E2-FF39-4397-BA57-361A854AFE12}" dt="2023-05-29T08:28:57.409" v="1310" actId="20577"/>
          <ac:spMkLst>
            <pc:docMk/>
            <pc:sldMk cId="3051272502" sldId="383"/>
            <ac:spMk id="41" creationId="{0D30F8E0-9CEF-1427-55BB-8B9A26C00AB6}"/>
          </ac:spMkLst>
        </pc:spChg>
        <pc:spChg chg="del">
          <ac:chgData name="Haruna Asai" userId="09f19cbb-b4f7-47d0-aa90-bfaaa1f35edf" providerId="ADAL" clId="{B4AD63E2-FF39-4397-BA57-361A854AFE12}" dt="2023-05-29T08:25:52.885" v="1172" actId="478"/>
          <ac:spMkLst>
            <pc:docMk/>
            <pc:sldMk cId="3051272502" sldId="383"/>
            <ac:spMk id="43" creationId="{31489C33-C8B9-46B9-6D3E-1BEFBC89494F}"/>
          </ac:spMkLst>
        </pc:spChg>
        <pc:spChg chg="mod">
          <ac:chgData name="Haruna Asai" userId="09f19cbb-b4f7-47d0-aa90-bfaaa1f35edf" providerId="ADAL" clId="{B4AD63E2-FF39-4397-BA57-361A854AFE12}" dt="2023-05-29T08:24:13.239" v="971" actId="20577"/>
          <ac:spMkLst>
            <pc:docMk/>
            <pc:sldMk cId="3051272502" sldId="383"/>
            <ac:spMk id="46" creationId="{43B39F7F-A050-36FB-4C7E-BB1DB0AFF74B}"/>
          </ac:spMkLst>
        </pc:spChg>
        <pc:spChg chg="del">
          <ac:chgData name="Haruna Asai" userId="09f19cbb-b4f7-47d0-aa90-bfaaa1f35edf" providerId="ADAL" clId="{B4AD63E2-FF39-4397-BA57-361A854AFE12}" dt="2023-05-29T08:25:52.885" v="1172" actId="478"/>
          <ac:spMkLst>
            <pc:docMk/>
            <pc:sldMk cId="3051272502" sldId="383"/>
            <ac:spMk id="48" creationId="{E43A6433-9E88-744C-E706-01A10B4CF857}"/>
          </ac:spMkLst>
        </pc:spChg>
        <pc:spChg chg="del">
          <ac:chgData name="Haruna Asai" userId="09f19cbb-b4f7-47d0-aa90-bfaaa1f35edf" providerId="ADAL" clId="{B4AD63E2-FF39-4397-BA57-361A854AFE12}" dt="2023-05-29T08:25:52.885" v="1172" actId="478"/>
          <ac:spMkLst>
            <pc:docMk/>
            <pc:sldMk cId="3051272502" sldId="383"/>
            <ac:spMk id="50" creationId="{8523A558-33F9-A555-61D0-7C4AD5A5DA4B}"/>
          </ac:spMkLst>
        </pc:spChg>
        <pc:spChg chg="del">
          <ac:chgData name="Haruna Asai" userId="09f19cbb-b4f7-47d0-aa90-bfaaa1f35edf" providerId="ADAL" clId="{B4AD63E2-FF39-4397-BA57-361A854AFE12}" dt="2023-05-29T08:25:52.885" v="1172" actId="478"/>
          <ac:spMkLst>
            <pc:docMk/>
            <pc:sldMk cId="3051272502" sldId="383"/>
            <ac:spMk id="52" creationId="{9478604A-5D90-30E2-8F17-52D6132D7228}"/>
          </ac:spMkLst>
        </pc:spChg>
        <pc:picChg chg="add del mod">
          <ac:chgData name="Haruna Asai" userId="09f19cbb-b4f7-47d0-aa90-bfaaa1f35edf" providerId="ADAL" clId="{B4AD63E2-FF39-4397-BA57-361A854AFE12}" dt="2023-05-29T08:23:41.376" v="912" actId="478"/>
          <ac:picMkLst>
            <pc:docMk/>
            <pc:sldMk cId="3051272502" sldId="383"/>
            <ac:picMk id="6" creationId="{42795C0B-9F86-6E57-C559-F175C54F5A35}"/>
          </ac:picMkLst>
        </pc:picChg>
        <pc:cxnChg chg="del mod">
          <ac:chgData name="Haruna Asai" userId="09f19cbb-b4f7-47d0-aa90-bfaaa1f35edf" providerId="ADAL" clId="{B4AD63E2-FF39-4397-BA57-361A854AFE12}" dt="2023-05-29T08:22:26.657" v="825" actId="478"/>
          <ac:cxnSpMkLst>
            <pc:docMk/>
            <pc:sldMk cId="3051272502" sldId="383"/>
            <ac:cxnSpMk id="13" creationId="{13125558-E5DD-9D5C-3513-B3D955FE29E8}"/>
          </ac:cxnSpMkLst>
        </pc:cxnChg>
        <pc:cxnChg chg="mod">
          <ac:chgData name="Haruna Asai" userId="09f19cbb-b4f7-47d0-aa90-bfaaa1f35edf" providerId="ADAL" clId="{B4AD63E2-FF39-4397-BA57-361A854AFE12}" dt="2023-05-29T08:26:10.694" v="1173" actId="1076"/>
          <ac:cxnSpMkLst>
            <pc:docMk/>
            <pc:sldMk cId="3051272502" sldId="383"/>
            <ac:cxnSpMk id="16" creationId="{6AE9A91D-CFE8-8DFA-3B17-9BC0191FE127}"/>
          </ac:cxnSpMkLst>
        </pc:cxnChg>
        <pc:cxnChg chg="mod">
          <ac:chgData name="Haruna Asai" userId="09f19cbb-b4f7-47d0-aa90-bfaaa1f35edf" providerId="ADAL" clId="{B4AD63E2-FF39-4397-BA57-361A854AFE12}" dt="2023-05-29T08:26:10.694" v="1173" actId="1076"/>
          <ac:cxnSpMkLst>
            <pc:docMk/>
            <pc:sldMk cId="3051272502" sldId="383"/>
            <ac:cxnSpMk id="18" creationId="{7B070F38-860A-D26F-DC35-59213C6C957E}"/>
          </ac:cxnSpMkLst>
        </pc:cxnChg>
        <pc:cxnChg chg="del mod">
          <ac:chgData name="Haruna Asai" userId="09f19cbb-b4f7-47d0-aa90-bfaaa1f35edf" providerId="ADAL" clId="{B4AD63E2-FF39-4397-BA57-361A854AFE12}" dt="2023-05-29T08:25:49.776" v="1171" actId="478"/>
          <ac:cxnSpMkLst>
            <pc:docMk/>
            <pc:sldMk cId="3051272502" sldId="383"/>
            <ac:cxnSpMk id="20" creationId="{C7739AB0-6F0D-E330-0569-9D901F4DB644}"/>
          </ac:cxnSpMkLst>
        </pc:cxnChg>
      </pc:sldChg>
      <pc:sldChg chg="addSp delSp modSp mod">
        <pc:chgData name="Haruna Asai" userId="09f19cbb-b4f7-47d0-aa90-bfaaa1f35edf" providerId="ADAL" clId="{B4AD63E2-FF39-4397-BA57-361A854AFE12}" dt="2023-05-29T09:15:59.385" v="3282" actId="478"/>
        <pc:sldMkLst>
          <pc:docMk/>
          <pc:sldMk cId="2818163566" sldId="388"/>
        </pc:sldMkLst>
        <pc:spChg chg="add del mod">
          <ac:chgData name="Haruna Asai" userId="09f19cbb-b4f7-47d0-aa90-bfaaa1f35edf" providerId="ADAL" clId="{B4AD63E2-FF39-4397-BA57-361A854AFE12}" dt="2023-05-29T07:25:44.385" v="191" actId="478"/>
          <ac:spMkLst>
            <pc:docMk/>
            <pc:sldMk cId="2818163566" sldId="388"/>
            <ac:spMk id="2" creationId="{3446BADA-F92E-E5E1-980A-A9A3C307340E}"/>
          </ac:spMkLst>
        </pc:spChg>
        <pc:spChg chg="add del mod">
          <ac:chgData name="Haruna Asai" userId="09f19cbb-b4f7-47d0-aa90-bfaaa1f35edf" providerId="ADAL" clId="{B4AD63E2-FF39-4397-BA57-361A854AFE12}" dt="2023-05-29T09:15:59.385" v="3282" actId="478"/>
          <ac:spMkLst>
            <pc:docMk/>
            <pc:sldMk cId="2818163566" sldId="388"/>
            <ac:spMk id="13" creationId="{30C0727B-2E76-FA8E-3908-89351BA0A6C2}"/>
          </ac:spMkLst>
        </pc:spChg>
        <pc:spChg chg="mod topLvl">
          <ac:chgData name="Haruna Asai" userId="09f19cbb-b4f7-47d0-aa90-bfaaa1f35edf" providerId="ADAL" clId="{B4AD63E2-FF39-4397-BA57-361A854AFE12}" dt="2023-05-29T07:35:03.562" v="227" actId="14100"/>
          <ac:spMkLst>
            <pc:docMk/>
            <pc:sldMk cId="2818163566" sldId="388"/>
            <ac:spMk id="17" creationId="{3D32204C-464E-A4B7-AEC1-503B2D1401C8}"/>
          </ac:spMkLst>
        </pc:spChg>
        <pc:spChg chg="mod topLvl">
          <ac:chgData name="Haruna Asai" userId="09f19cbb-b4f7-47d0-aa90-bfaaa1f35edf" providerId="ADAL" clId="{B4AD63E2-FF39-4397-BA57-361A854AFE12}" dt="2023-05-29T07:34:17.899" v="216" actId="14100"/>
          <ac:spMkLst>
            <pc:docMk/>
            <pc:sldMk cId="2818163566" sldId="388"/>
            <ac:spMk id="18" creationId="{BFDE1B6E-0204-D5BE-70D4-EC687475D910}"/>
          </ac:spMkLst>
        </pc:spChg>
        <pc:spChg chg="mod topLvl">
          <ac:chgData name="Haruna Asai" userId="09f19cbb-b4f7-47d0-aa90-bfaaa1f35edf" providerId="ADAL" clId="{B4AD63E2-FF39-4397-BA57-361A854AFE12}" dt="2023-05-29T07:34:32.132" v="219" actId="14100"/>
          <ac:spMkLst>
            <pc:docMk/>
            <pc:sldMk cId="2818163566" sldId="388"/>
            <ac:spMk id="19" creationId="{9F486288-0EE6-E79C-559A-EEC2D75AFF1F}"/>
          </ac:spMkLst>
        </pc:spChg>
        <pc:spChg chg="mod topLvl">
          <ac:chgData name="Haruna Asai" userId="09f19cbb-b4f7-47d0-aa90-bfaaa1f35edf" providerId="ADAL" clId="{B4AD63E2-FF39-4397-BA57-361A854AFE12}" dt="2023-05-29T07:34:45.562" v="222" actId="14100"/>
          <ac:spMkLst>
            <pc:docMk/>
            <pc:sldMk cId="2818163566" sldId="388"/>
            <ac:spMk id="20" creationId="{2859A1B7-C66C-9059-8694-3D90BB389F55}"/>
          </ac:spMkLst>
        </pc:spChg>
        <pc:grpChg chg="add del">
          <ac:chgData name="Haruna Asai" userId="09f19cbb-b4f7-47d0-aa90-bfaaa1f35edf" providerId="ADAL" clId="{B4AD63E2-FF39-4397-BA57-361A854AFE12}" dt="2023-05-29T07:33:49.865" v="206" actId="165"/>
          <ac:grpSpMkLst>
            <pc:docMk/>
            <pc:sldMk cId="2818163566" sldId="388"/>
            <ac:grpSpMk id="21" creationId="{49F5D52B-D12A-2527-3F78-FC51D04F602A}"/>
          </ac:grpSpMkLst>
        </pc:grpChg>
        <pc:picChg chg="add del mod">
          <ac:chgData name="Haruna Asai" userId="09f19cbb-b4f7-47d0-aa90-bfaaa1f35edf" providerId="ADAL" clId="{B4AD63E2-FF39-4397-BA57-361A854AFE12}" dt="2023-05-29T07:33:45.373" v="204" actId="22"/>
          <ac:picMkLst>
            <pc:docMk/>
            <pc:sldMk cId="2818163566" sldId="388"/>
            <ac:picMk id="7" creationId="{3BEDE9BB-39E0-32D7-6EED-B81E00C56DF6}"/>
          </ac:picMkLst>
        </pc:picChg>
        <pc:picChg chg="add mod ord">
          <ac:chgData name="Haruna Asai" userId="09f19cbb-b4f7-47d0-aa90-bfaaa1f35edf" providerId="ADAL" clId="{B4AD63E2-FF39-4397-BA57-361A854AFE12}" dt="2023-05-29T07:34:52.445" v="224" actId="1076"/>
          <ac:picMkLst>
            <pc:docMk/>
            <pc:sldMk cId="2818163566" sldId="388"/>
            <ac:picMk id="9" creationId="{1B4C753B-D9C4-1912-7E30-FB1E295DE8AB}"/>
          </ac:picMkLst>
        </pc:picChg>
        <pc:picChg chg="del mod topLvl">
          <ac:chgData name="Haruna Asai" userId="09f19cbb-b4f7-47d0-aa90-bfaaa1f35edf" providerId="ADAL" clId="{B4AD63E2-FF39-4397-BA57-361A854AFE12}" dt="2023-05-29T07:33:51.650" v="207" actId="478"/>
          <ac:picMkLst>
            <pc:docMk/>
            <pc:sldMk cId="2818163566" sldId="388"/>
            <ac:picMk id="14" creationId="{FDBF2F65-70BC-AF51-A0B1-F73F8538C49F}"/>
          </ac:picMkLst>
        </pc:picChg>
        <pc:cxnChg chg="add del mod">
          <ac:chgData name="Haruna Asai" userId="09f19cbb-b4f7-47d0-aa90-bfaaa1f35edf" providerId="ADAL" clId="{B4AD63E2-FF39-4397-BA57-361A854AFE12}" dt="2023-05-29T09:15:59.385" v="3282" actId="478"/>
          <ac:cxnSpMkLst>
            <pc:docMk/>
            <pc:sldMk cId="2818163566" sldId="388"/>
            <ac:cxnSpMk id="10" creationId="{17914F88-958C-D484-E2D4-9EB21E9DD4B6}"/>
          </ac:cxnSpMkLst>
        </pc:cxnChg>
      </pc:sldChg>
      <pc:sldChg chg="addSp delSp modSp mod">
        <pc:chgData name="Haruna Asai" userId="09f19cbb-b4f7-47d0-aa90-bfaaa1f35edf" providerId="ADAL" clId="{B4AD63E2-FF39-4397-BA57-361A854AFE12}" dt="2023-05-29T07:25:14.328" v="179" actId="20577"/>
        <pc:sldMkLst>
          <pc:docMk/>
          <pc:sldMk cId="2362457375" sldId="389"/>
        </pc:sldMkLst>
        <pc:spChg chg="add del mod">
          <ac:chgData name="Haruna Asai" userId="09f19cbb-b4f7-47d0-aa90-bfaaa1f35edf" providerId="ADAL" clId="{B4AD63E2-FF39-4397-BA57-361A854AFE12}" dt="2023-05-29T07:23:41.290" v="22" actId="478"/>
          <ac:spMkLst>
            <pc:docMk/>
            <pc:sldMk cId="2362457375" sldId="389"/>
            <ac:spMk id="2" creationId="{E89E9AD7-6D8B-FB36-BF9F-8A8FFA2C3962}"/>
          </ac:spMkLst>
        </pc:spChg>
        <pc:spChg chg="mod">
          <ac:chgData name="Haruna Asai" userId="09f19cbb-b4f7-47d0-aa90-bfaaa1f35edf" providerId="ADAL" clId="{B4AD63E2-FF39-4397-BA57-361A854AFE12}" dt="2023-05-29T07:25:14.328" v="179" actId="20577"/>
          <ac:spMkLst>
            <pc:docMk/>
            <pc:sldMk cId="2362457375" sldId="389"/>
            <ac:spMk id="7" creationId="{BA56F58F-58F2-C890-8B87-21EB27037EAC}"/>
          </ac:spMkLst>
        </pc:spChg>
      </pc:sldChg>
      <pc:sldChg chg="ord">
        <pc:chgData name="Haruna Asai" userId="09f19cbb-b4f7-47d0-aa90-bfaaa1f35edf" providerId="ADAL" clId="{B4AD63E2-FF39-4397-BA57-361A854AFE12}" dt="2023-05-29T09:18:37.032" v="3435"/>
        <pc:sldMkLst>
          <pc:docMk/>
          <pc:sldMk cId="632454120" sldId="391"/>
        </pc:sldMkLst>
      </pc:sldChg>
      <pc:sldChg chg="addSp delSp modSp mod">
        <pc:chgData name="Haruna Asai" userId="09f19cbb-b4f7-47d0-aa90-bfaaa1f35edf" providerId="ADAL" clId="{B4AD63E2-FF39-4397-BA57-361A854AFE12}" dt="2023-05-29T07:42:46.195" v="334" actId="1076"/>
        <pc:sldMkLst>
          <pc:docMk/>
          <pc:sldMk cId="295255174" sldId="399"/>
        </pc:sldMkLst>
        <pc:spChg chg="mod">
          <ac:chgData name="Haruna Asai" userId="09f19cbb-b4f7-47d0-aa90-bfaaa1f35edf" providerId="ADAL" clId="{B4AD63E2-FF39-4397-BA57-361A854AFE12}" dt="2023-05-29T07:37:04.135" v="248" actId="20577"/>
          <ac:spMkLst>
            <pc:docMk/>
            <pc:sldMk cId="295255174" sldId="399"/>
            <ac:spMk id="15" creationId="{30CE80E2-AEA6-09CC-2FA5-8D543F01BE29}"/>
          </ac:spMkLst>
        </pc:spChg>
        <pc:grpChg chg="add del">
          <ac:chgData name="Haruna Asai" userId="09f19cbb-b4f7-47d0-aa90-bfaaa1f35edf" providerId="ADAL" clId="{B4AD63E2-FF39-4397-BA57-361A854AFE12}" dt="2023-05-29T07:37:15.374" v="251" actId="478"/>
          <ac:grpSpMkLst>
            <pc:docMk/>
            <pc:sldMk cId="295255174" sldId="399"/>
            <ac:grpSpMk id="9" creationId="{65260221-09B5-805D-6FAF-A9F3559AD348}"/>
          </ac:grpSpMkLst>
        </pc:grpChg>
        <pc:picChg chg="add del mod">
          <ac:chgData name="Haruna Asai" userId="09f19cbb-b4f7-47d0-aa90-bfaaa1f35edf" providerId="ADAL" clId="{B4AD63E2-FF39-4397-BA57-361A854AFE12}" dt="2023-05-29T07:35:35.785" v="234"/>
          <ac:picMkLst>
            <pc:docMk/>
            <pc:sldMk cId="295255174" sldId="399"/>
            <ac:picMk id="2" creationId="{3B0EEB78-DF94-1E54-BBF7-F164E943CDEB}"/>
          </ac:picMkLst>
        </pc:picChg>
        <pc:picChg chg="add mod">
          <ac:chgData name="Haruna Asai" userId="09f19cbb-b4f7-47d0-aa90-bfaaa1f35edf" providerId="ADAL" clId="{B4AD63E2-FF39-4397-BA57-361A854AFE12}" dt="2023-05-29T07:35:34.639" v="232" actId="571"/>
          <ac:picMkLst>
            <pc:docMk/>
            <pc:sldMk cId="295255174" sldId="399"/>
            <ac:picMk id="4" creationId="{A2120FF6-9B48-1CE7-EAC6-C908CAC56532}"/>
          </ac:picMkLst>
        </pc:picChg>
        <pc:picChg chg="add del mod">
          <ac:chgData name="Haruna Asai" userId="09f19cbb-b4f7-47d0-aa90-bfaaa1f35edf" providerId="ADAL" clId="{B4AD63E2-FF39-4397-BA57-361A854AFE12}" dt="2023-05-29T07:37:33.496" v="258" actId="478"/>
          <ac:picMkLst>
            <pc:docMk/>
            <pc:sldMk cId="295255174" sldId="399"/>
            <ac:picMk id="6" creationId="{25F58A8B-4DB7-E7EC-1D40-02DF4D3BCE71}"/>
          </ac:picMkLst>
        </pc:picChg>
        <pc:picChg chg="add del mod">
          <ac:chgData name="Haruna Asai" userId="09f19cbb-b4f7-47d0-aa90-bfaaa1f35edf" providerId="ADAL" clId="{B4AD63E2-FF39-4397-BA57-361A854AFE12}" dt="2023-05-29T07:36:35.705" v="240" actId="478"/>
          <ac:picMkLst>
            <pc:docMk/>
            <pc:sldMk cId="295255174" sldId="399"/>
            <ac:picMk id="11" creationId="{47115F66-B2CF-9EA0-F994-789269205788}"/>
          </ac:picMkLst>
        </pc:picChg>
        <pc:picChg chg="add del mod">
          <ac:chgData name="Haruna Asai" userId="09f19cbb-b4f7-47d0-aa90-bfaaa1f35edf" providerId="ADAL" clId="{B4AD63E2-FF39-4397-BA57-361A854AFE12}" dt="2023-05-29T07:37:42.760" v="261" actId="478"/>
          <ac:picMkLst>
            <pc:docMk/>
            <pc:sldMk cId="295255174" sldId="399"/>
            <ac:picMk id="12" creationId="{65648499-1C6A-D62C-ADF8-A7FBAD899E15}"/>
          </ac:picMkLst>
        </pc:picChg>
        <pc:picChg chg="mod">
          <ac:chgData name="Haruna Asai" userId="09f19cbb-b4f7-47d0-aa90-bfaaa1f35edf" providerId="ADAL" clId="{B4AD63E2-FF39-4397-BA57-361A854AFE12}" dt="2023-05-29T07:37:08.976" v="249" actId="1076"/>
          <ac:picMkLst>
            <pc:docMk/>
            <pc:sldMk cId="295255174" sldId="399"/>
            <ac:picMk id="14" creationId="{B88B169D-94F4-123A-D842-1976D514FAEC}"/>
          </ac:picMkLst>
        </pc:picChg>
        <pc:picChg chg="add mod ord modCrop">
          <ac:chgData name="Haruna Asai" userId="09f19cbb-b4f7-47d0-aa90-bfaaa1f35edf" providerId="ADAL" clId="{B4AD63E2-FF39-4397-BA57-361A854AFE12}" dt="2023-05-29T07:41:21.196" v="321" actId="1035"/>
          <ac:picMkLst>
            <pc:docMk/>
            <pc:sldMk cId="295255174" sldId="399"/>
            <ac:picMk id="16" creationId="{94A39415-7892-7533-E149-96997B2FB731}"/>
          </ac:picMkLst>
        </pc:picChg>
        <pc:picChg chg="mod">
          <ac:chgData name="Haruna Asai" userId="09f19cbb-b4f7-47d0-aa90-bfaaa1f35edf" providerId="ADAL" clId="{B4AD63E2-FF39-4397-BA57-361A854AFE12}" dt="2023-05-29T07:37:12.052" v="250" actId="1076"/>
          <ac:picMkLst>
            <pc:docMk/>
            <pc:sldMk cId="295255174" sldId="399"/>
            <ac:picMk id="17" creationId="{C3D63257-AC0D-51DD-7468-A1FDF97BF948}"/>
          </ac:picMkLst>
        </pc:picChg>
        <pc:picChg chg="add mod modCrop">
          <ac:chgData name="Haruna Asai" userId="09f19cbb-b4f7-47d0-aa90-bfaaa1f35edf" providerId="ADAL" clId="{B4AD63E2-FF39-4397-BA57-361A854AFE12}" dt="2023-05-29T07:40:50.514" v="305" actId="1076"/>
          <ac:picMkLst>
            <pc:docMk/>
            <pc:sldMk cId="295255174" sldId="399"/>
            <ac:picMk id="18" creationId="{CEDA08BE-4337-0989-7172-C26677F3BF33}"/>
          </ac:picMkLst>
        </pc:picChg>
        <pc:picChg chg="del">
          <ac:chgData name="Haruna Asai" userId="09f19cbb-b4f7-47d0-aa90-bfaaa1f35edf" providerId="ADAL" clId="{B4AD63E2-FF39-4397-BA57-361A854AFE12}" dt="2023-05-29T07:40:33.266" v="301" actId="478"/>
          <ac:picMkLst>
            <pc:docMk/>
            <pc:sldMk cId="295255174" sldId="399"/>
            <ac:picMk id="19" creationId="{12BD6038-393C-BA05-D1BF-4306CEE7537D}"/>
          </ac:picMkLst>
        </pc:picChg>
        <pc:picChg chg="add mod ord modCrop">
          <ac:chgData name="Haruna Asai" userId="09f19cbb-b4f7-47d0-aa90-bfaaa1f35edf" providerId="ADAL" clId="{B4AD63E2-FF39-4397-BA57-361A854AFE12}" dt="2023-05-29T07:40:23.501" v="300" actId="732"/>
          <ac:picMkLst>
            <pc:docMk/>
            <pc:sldMk cId="295255174" sldId="399"/>
            <ac:picMk id="20" creationId="{CB1ACC63-E7F3-6181-F41C-81D8E72E19C4}"/>
          </ac:picMkLst>
        </pc:picChg>
        <pc:picChg chg="add mod modCrop">
          <ac:chgData name="Haruna Asai" userId="09f19cbb-b4f7-47d0-aa90-bfaaa1f35edf" providerId="ADAL" clId="{B4AD63E2-FF39-4397-BA57-361A854AFE12}" dt="2023-05-29T07:42:42.379" v="333" actId="14100"/>
          <ac:picMkLst>
            <pc:docMk/>
            <pc:sldMk cId="295255174" sldId="399"/>
            <ac:picMk id="22" creationId="{C6B1478D-4185-9B34-1191-186B26D4D9BC}"/>
          </ac:picMkLst>
        </pc:picChg>
        <pc:picChg chg="add mod modCrop">
          <ac:chgData name="Haruna Asai" userId="09f19cbb-b4f7-47d0-aa90-bfaaa1f35edf" providerId="ADAL" clId="{B4AD63E2-FF39-4397-BA57-361A854AFE12}" dt="2023-05-29T07:42:46.195" v="334" actId="1076"/>
          <ac:picMkLst>
            <pc:docMk/>
            <pc:sldMk cId="295255174" sldId="399"/>
            <ac:picMk id="23" creationId="{24ABAED8-64ED-CF0C-F7B2-5E1E5CB24DE7}"/>
          </ac:picMkLst>
        </pc:picChg>
      </pc:sldChg>
      <pc:sldChg chg="addSp delSp modSp mod">
        <pc:chgData name="Haruna Asai" userId="09f19cbb-b4f7-47d0-aa90-bfaaa1f35edf" providerId="ADAL" clId="{B4AD63E2-FF39-4397-BA57-361A854AFE12}" dt="2023-05-29T07:44:02.077" v="351" actId="20577"/>
        <pc:sldMkLst>
          <pc:docMk/>
          <pc:sldMk cId="3032213252" sldId="401"/>
        </pc:sldMkLst>
        <pc:spChg chg="mod">
          <ac:chgData name="Haruna Asai" userId="09f19cbb-b4f7-47d0-aa90-bfaaa1f35edf" providerId="ADAL" clId="{B4AD63E2-FF39-4397-BA57-361A854AFE12}" dt="2023-05-29T07:44:02.077" v="351" actId="20577"/>
          <ac:spMkLst>
            <pc:docMk/>
            <pc:sldMk cId="3032213252" sldId="401"/>
            <ac:spMk id="15" creationId="{30CE80E2-AEA6-09CC-2FA5-8D543F01BE29}"/>
          </ac:spMkLst>
        </pc:spChg>
        <pc:picChg chg="add del mod">
          <ac:chgData name="Haruna Asai" userId="09f19cbb-b4f7-47d0-aa90-bfaaa1f35edf" providerId="ADAL" clId="{B4AD63E2-FF39-4397-BA57-361A854AFE12}" dt="2023-05-29T07:43:26.134" v="343" actId="22"/>
          <ac:picMkLst>
            <pc:docMk/>
            <pc:sldMk cId="3032213252" sldId="401"/>
            <ac:picMk id="7" creationId="{77A154FC-DA14-503B-D8AC-B729F4B597D8}"/>
          </ac:picMkLst>
        </pc:picChg>
        <pc:picChg chg="add mod">
          <ac:chgData name="Haruna Asai" userId="09f19cbb-b4f7-47d0-aa90-bfaaa1f35edf" providerId="ADAL" clId="{B4AD63E2-FF39-4397-BA57-361A854AFE12}" dt="2023-05-29T07:43:54.604" v="350" actId="1076"/>
          <ac:picMkLst>
            <pc:docMk/>
            <pc:sldMk cId="3032213252" sldId="401"/>
            <ac:picMk id="9" creationId="{BA03F86E-FD63-BD83-60BD-0E74CD30C34F}"/>
          </ac:picMkLst>
        </pc:picChg>
        <pc:picChg chg="add del">
          <ac:chgData name="Haruna Asai" userId="09f19cbb-b4f7-47d0-aa90-bfaaa1f35edf" providerId="ADAL" clId="{B4AD63E2-FF39-4397-BA57-361A854AFE12}" dt="2023-05-29T07:43:29.742" v="345" actId="478"/>
          <ac:picMkLst>
            <pc:docMk/>
            <pc:sldMk cId="3032213252" sldId="401"/>
            <ac:picMk id="18" creationId="{B9CA2649-2E3F-10C0-AA2A-FC5AB231FDAB}"/>
          </ac:picMkLst>
        </pc:picChg>
      </pc:sldChg>
      <pc:sldChg chg="modSp mod">
        <pc:chgData name="Haruna Asai" userId="09f19cbb-b4f7-47d0-aa90-bfaaa1f35edf" providerId="ADAL" clId="{B4AD63E2-FF39-4397-BA57-361A854AFE12}" dt="2023-05-29T09:04:34.724" v="3096"/>
        <pc:sldMkLst>
          <pc:docMk/>
          <pc:sldMk cId="3847785726" sldId="402"/>
        </pc:sldMkLst>
        <pc:spChg chg="mod">
          <ac:chgData name="Haruna Asai" userId="09f19cbb-b4f7-47d0-aa90-bfaaa1f35edf" providerId="ADAL" clId="{B4AD63E2-FF39-4397-BA57-361A854AFE12}" dt="2023-05-29T09:04:34.724" v="3096"/>
          <ac:spMkLst>
            <pc:docMk/>
            <pc:sldMk cId="3847785726" sldId="402"/>
            <ac:spMk id="15" creationId="{30CE80E2-AEA6-09CC-2FA5-8D543F01BE29}"/>
          </ac:spMkLst>
        </pc:spChg>
      </pc:sldChg>
      <pc:sldChg chg="del">
        <pc:chgData name="Haruna Asai" userId="09f19cbb-b4f7-47d0-aa90-bfaaa1f35edf" providerId="ADAL" clId="{B4AD63E2-FF39-4397-BA57-361A854AFE12}" dt="2023-05-29T07:49:27.417" v="421" actId="47"/>
        <pc:sldMkLst>
          <pc:docMk/>
          <pc:sldMk cId="299260339" sldId="403"/>
        </pc:sldMkLst>
      </pc:sldChg>
      <pc:sldChg chg="del">
        <pc:chgData name="Haruna Asai" userId="09f19cbb-b4f7-47d0-aa90-bfaaa1f35edf" providerId="ADAL" clId="{B4AD63E2-FF39-4397-BA57-361A854AFE12}" dt="2023-05-29T07:52:55.653" v="429" actId="47"/>
        <pc:sldMkLst>
          <pc:docMk/>
          <pc:sldMk cId="2892744854" sldId="404"/>
        </pc:sldMkLst>
      </pc:sldChg>
      <pc:sldChg chg="modSp mod">
        <pc:chgData name="Haruna Asai" userId="09f19cbb-b4f7-47d0-aa90-bfaaa1f35edf" providerId="ADAL" clId="{B4AD63E2-FF39-4397-BA57-361A854AFE12}" dt="2023-05-29T07:25:36.285" v="190" actId="20577"/>
        <pc:sldMkLst>
          <pc:docMk/>
          <pc:sldMk cId="691414167" sldId="406"/>
        </pc:sldMkLst>
        <pc:spChg chg="mod">
          <ac:chgData name="Haruna Asai" userId="09f19cbb-b4f7-47d0-aa90-bfaaa1f35edf" providerId="ADAL" clId="{B4AD63E2-FF39-4397-BA57-361A854AFE12}" dt="2023-05-29T07:25:36.285" v="190" actId="20577"/>
          <ac:spMkLst>
            <pc:docMk/>
            <pc:sldMk cId="691414167" sldId="406"/>
            <ac:spMk id="2" creationId="{03917C4F-040F-723D-D050-95F5098D49F7}"/>
          </ac:spMkLst>
        </pc:spChg>
      </pc:sldChg>
      <pc:sldChg chg="ord">
        <pc:chgData name="Haruna Asai" userId="09f19cbb-b4f7-47d0-aa90-bfaaa1f35edf" providerId="ADAL" clId="{B4AD63E2-FF39-4397-BA57-361A854AFE12}" dt="2023-05-29T09:18:37.032" v="3435"/>
        <pc:sldMkLst>
          <pc:docMk/>
          <pc:sldMk cId="209493794" sldId="409"/>
        </pc:sldMkLst>
      </pc:sldChg>
      <pc:sldChg chg="ord">
        <pc:chgData name="Haruna Asai" userId="09f19cbb-b4f7-47d0-aa90-bfaaa1f35edf" providerId="ADAL" clId="{B4AD63E2-FF39-4397-BA57-361A854AFE12}" dt="2023-05-29T09:18:37.032" v="3435"/>
        <pc:sldMkLst>
          <pc:docMk/>
          <pc:sldMk cId="357562784" sldId="411"/>
        </pc:sldMkLst>
      </pc:sldChg>
      <pc:sldChg chg="addSp delSp modSp mod">
        <pc:chgData name="Haruna Asai" userId="09f19cbb-b4f7-47d0-aa90-bfaaa1f35edf" providerId="ADAL" clId="{B4AD63E2-FF39-4397-BA57-361A854AFE12}" dt="2023-05-29T07:55:50.228" v="507" actId="1076"/>
        <pc:sldMkLst>
          <pc:docMk/>
          <pc:sldMk cId="2829714568" sldId="413"/>
        </pc:sldMkLst>
        <pc:spChg chg="mod">
          <ac:chgData name="Haruna Asai" userId="09f19cbb-b4f7-47d0-aa90-bfaaa1f35edf" providerId="ADAL" clId="{B4AD63E2-FF39-4397-BA57-361A854AFE12}" dt="2023-05-29T07:55:01.961" v="487" actId="6549"/>
          <ac:spMkLst>
            <pc:docMk/>
            <pc:sldMk cId="2829714568" sldId="413"/>
            <ac:spMk id="2" creationId="{5F147D10-10EE-3552-31CD-ACD622AD9653}"/>
          </ac:spMkLst>
        </pc:spChg>
        <pc:spChg chg="mod topLvl">
          <ac:chgData name="Haruna Asai" userId="09f19cbb-b4f7-47d0-aa90-bfaaa1f35edf" providerId="ADAL" clId="{B4AD63E2-FF39-4397-BA57-361A854AFE12}" dt="2023-05-29T07:55:30.797" v="503" actId="165"/>
          <ac:spMkLst>
            <pc:docMk/>
            <pc:sldMk cId="2829714568" sldId="413"/>
            <ac:spMk id="11" creationId="{350122F2-C1E9-B062-EACC-2061B9637003}"/>
          </ac:spMkLst>
        </pc:spChg>
        <pc:spChg chg="mod topLvl">
          <ac:chgData name="Haruna Asai" userId="09f19cbb-b4f7-47d0-aa90-bfaaa1f35edf" providerId="ADAL" clId="{B4AD63E2-FF39-4397-BA57-361A854AFE12}" dt="2023-05-29T07:55:30.797" v="503" actId="165"/>
          <ac:spMkLst>
            <pc:docMk/>
            <pc:sldMk cId="2829714568" sldId="413"/>
            <ac:spMk id="14" creationId="{3F3E8A8C-259B-8C4E-F6FC-05857BF3C4D4}"/>
          </ac:spMkLst>
        </pc:spChg>
        <pc:spChg chg="mod topLvl">
          <ac:chgData name="Haruna Asai" userId="09f19cbb-b4f7-47d0-aa90-bfaaa1f35edf" providerId="ADAL" clId="{B4AD63E2-FF39-4397-BA57-361A854AFE12}" dt="2023-05-29T07:55:30.797" v="503" actId="165"/>
          <ac:spMkLst>
            <pc:docMk/>
            <pc:sldMk cId="2829714568" sldId="413"/>
            <ac:spMk id="22" creationId="{3654E720-159E-9196-0491-DA48DD37C35B}"/>
          </ac:spMkLst>
        </pc:spChg>
        <pc:spChg chg="mod topLvl">
          <ac:chgData name="Haruna Asai" userId="09f19cbb-b4f7-47d0-aa90-bfaaa1f35edf" providerId="ADAL" clId="{B4AD63E2-FF39-4397-BA57-361A854AFE12}" dt="2023-05-29T07:55:24.958" v="502" actId="165"/>
          <ac:spMkLst>
            <pc:docMk/>
            <pc:sldMk cId="2829714568" sldId="413"/>
            <ac:spMk id="25" creationId="{037A22EE-220E-4172-8E44-941619A498DC}"/>
          </ac:spMkLst>
        </pc:spChg>
        <pc:grpChg chg="del mod topLvl">
          <ac:chgData name="Haruna Asai" userId="09f19cbb-b4f7-47d0-aa90-bfaaa1f35edf" providerId="ADAL" clId="{B4AD63E2-FF39-4397-BA57-361A854AFE12}" dt="2023-05-29T07:55:30.797" v="503" actId="165"/>
          <ac:grpSpMkLst>
            <pc:docMk/>
            <pc:sldMk cId="2829714568" sldId="413"/>
            <ac:grpSpMk id="24" creationId="{803C72F3-E2BE-AA91-EFD8-598E4A4FE769}"/>
          </ac:grpSpMkLst>
        </pc:grpChg>
        <pc:grpChg chg="del">
          <ac:chgData name="Haruna Asai" userId="09f19cbb-b4f7-47d0-aa90-bfaaa1f35edf" providerId="ADAL" clId="{B4AD63E2-FF39-4397-BA57-361A854AFE12}" dt="2023-05-29T07:55:24.958" v="502" actId="165"/>
          <ac:grpSpMkLst>
            <pc:docMk/>
            <pc:sldMk cId="2829714568" sldId="413"/>
            <ac:grpSpMk id="26" creationId="{70CFAFAE-341C-D926-9D8A-19DE92BABB4C}"/>
          </ac:grpSpMkLst>
        </pc:grpChg>
        <pc:picChg chg="mod topLvl modCrop">
          <ac:chgData name="Haruna Asai" userId="09f19cbb-b4f7-47d0-aa90-bfaaa1f35edf" providerId="ADAL" clId="{B4AD63E2-FF39-4397-BA57-361A854AFE12}" dt="2023-05-29T07:55:38.396" v="504" actId="732"/>
          <ac:picMkLst>
            <pc:docMk/>
            <pc:sldMk cId="2829714568" sldId="413"/>
            <ac:picMk id="6" creationId="{59BC6298-5516-7F5B-2F36-CA6461E567E4}"/>
          </ac:picMkLst>
        </pc:picChg>
        <pc:picChg chg="add mod modCrop">
          <ac:chgData name="Haruna Asai" userId="09f19cbb-b4f7-47d0-aa90-bfaaa1f35edf" providerId="ADAL" clId="{B4AD63E2-FF39-4397-BA57-361A854AFE12}" dt="2023-05-29T07:55:50.228" v="507" actId="1076"/>
          <ac:picMkLst>
            <pc:docMk/>
            <pc:sldMk cId="2829714568" sldId="413"/>
            <ac:picMk id="7" creationId="{B0D189DA-7FD1-8D05-99FD-B1EFD1AE34EA}"/>
          </ac:picMkLst>
        </pc:picChg>
      </pc:sldChg>
      <pc:sldChg chg="ord">
        <pc:chgData name="Haruna Asai" userId="09f19cbb-b4f7-47d0-aa90-bfaaa1f35edf" providerId="ADAL" clId="{B4AD63E2-FF39-4397-BA57-361A854AFE12}" dt="2023-05-29T09:18:37.032" v="3435"/>
        <pc:sldMkLst>
          <pc:docMk/>
          <pc:sldMk cId="585816469" sldId="414"/>
        </pc:sldMkLst>
      </pc:sldChg>
      <pc:sldChg chg="del">
        <pc:chgData name="Haruna Asai" userId="09f19cbb-b4f7-47d0-aa90-bfaaa1f35edf" providerId="ADAL" clId="{B4AD63E2-FF39-4397-BA57-361A854AFE12}" dt="2023-05-29T07:56:20.620" v="508" actId="47"/>
        <pc:sldMkLst>
          <pc:docMk/>
          <pc:sldMk cId="2368934382" sldId="415"/>
        </pc:sldMkLst>
      </pc:sldChg>
      <pc:sldChg chg="del">
        <pc:chgData name="Haruna Asai" userId="09f19cbb-b4f7-47d0-aa90-bfaaa1f35edf" providerId="ADAL" clId="{B4AD63E2-FF39-4397-BA57-361A854AFE12}" dt="2023-05-29T07:56:20.620" v="508" actId="47"/>
        <pc:sldMkLst>
          <pc:docMk/>
          <pc:sldMk cId="1637691672" sldId="416"/>
        </pc:sldMkLst>
      </pc:sldChg>
      <pc:sldChg chg="del">
        <pc:chgData name="Haruna Asai" userId="09f19cbb-b4f7-47d0-aa90-bfaaa1f35edf" providerId="ADAL" clId="{B4AD63E2-FF39-4397-BA57-361A854AFE12}" dt="2023-05-29T07:56:20.620" v="508" actId="47"/>
        <pc:sldMkLst>
          <pc:docMk/>
          <pc:sldMk cId="2509261594" sldId="417"/>
        </pc:sldMkLst>
      </pc:sldChg>
      <pc:sldChg chg="del">
        <pc:chgData name="Haruna Asai" userId="09f19cbb-b4f7-47d0-aa90-bfaaa1f35edf" providerId="ADAL" clId="{B4AD63E2-FF39-4397-BA57-361A854AFE12}" dt="2023-05-29T07:56:20.620" v="508" actId="47"/>
        <pc:sldMkLst>
          <pc:docMk/>
          <pc:sldMk cId="3044065161" sldId="418"/>
        </pc:sldMkLst>
      </pc:sldChg>
      <pc:sldChg chg="modSp mod">
        <pc:chgData name="Haruna Asai" userId="09f19cbb-b4f7-47d0-aa90-bfaaa1f35edf" providerId="ADAL" clId="{B4AD63E2-FF39-4397-BA57-361A854AFE12}" dt="2023-05-29T09:20:16.851" v="3571" actId="20577"/>
        <pc:sldMkLst>
          <pc:docMk/>
          <pc:sldMk cId="2921500181" sldId="419"/>
        </pc:sldMkLst>
        <pc:spChg chg="mod">
          <ac:chgData name="Haruna Asai" userId="09f19cbb-b4f7-47d0-aa90-bfaaa1f35edf" providerId="ADAL" clId="{B4AD63E2-FF39-4397-BA57-361A854AFE12}" dt="2023-05-29T09:20:16.851" v="3571" actId="20577"/>
          <ac:spMkLst>
            <pc:docMk/>
            <pc:sldMk cId="2921500181" sldId="419"/>
            <ac:spMk id="2" creationId="{5F147D10-10EE-3552-31CD-ACD622AD9653}"/>
          </ac:spMkLst>
        </pc:spChg>
      </pc:sldChg>
      <pc:sldChg chg="ord">
        <pc:chgData name="Haruna Asai" userId="09f19cbb-b4f7-47d0-aa90-bfaaa1f35edf" providerId="ADAL" clId="{B4AD63E2-FF39-4397-BA57-361A854AFE12}" dt="2023-05-29T09:18:37.032" v="3435"/>
        <pc:sldMkLst>
          <pc:docMk/>
          <pc:sldMk cId="1245281282" sldId="421"/>
        </pc:sldMkLst>
      </pc:sldChg>
      <pc:sldChg chg="ord">
        <pc:chgData name="Haruna Asai" userId="09f19cbb-b4f7-47d0-aa90-bfaaa1f35edf" providerId="ADAL" clId="{B4AD63E2-FF39-4397-BA57-361A854AFE12}" dt="2023-05-29T09:18:37.032" v="3435"/>
        <pc:sldMkLst>
          <pc:docMk/>
          <pc:sldMk cId="4194672891" sldId="422"/>
        </pc:sldMkLst>
      </pc:sldChg>
      <pc:sldChg chg="ord">
        <pc:chgData name="Haruna Asai" userId="09f19cbb-b4f7-47d0-aa90-bfaaa1f35edf" providerId="ADAL" clId="{B4AD63E2-FF39-4397-BA57-361A854AFE12}" dt="2023-05-29T09:18:37.032" v="3435"/>
        <pc:sldMkLst>
          <pc:docMk/>
          <pc:sldMk cId="4159242541" sldId="423"/>
        </pc:sldMkLst>
      </pc:sldChg>
      <pc:sldChg chg="del">
        <pc:chgData name="Haruna Asai" userId="09f19cbb-b4f7-47d0-aa90-bfaaa1f35edf" providerId="ADAL" clId="{B4AD63E2-FF39-4397-BA57-361A854AFE12}" dt="2023-05-29T08:25:13.513" v="1091" actId="47"/>
        <pc:sldMkLst>
          <pc:docMk/>
          <pc:sldMk cId="2294044227" sldId="424"/>
        </pc:sldMkLst>
      </pc:sldChg>
      <pc:sldChg chg="addSp delSp modSp mod">
        <pc:chgData name="Haruna Asai" userId="09f19cbb-b4f7-47d0-aa90-bfaaa1f35edf" providerId="ADAL" clId="{B4AD63E2-FF39-4397-BA57-361A854AFE12}" dt="2023-05-29T07:44:29.049" v="354" actId="1076"/>
        <pc:sldMkLst>
          <pc:docMk/>
          <pc:sldMk cId="1943023414" sldId="425"/>
        </pc:sldMkLst>
        <pc:picChg chg="del">
          <ac:chgData name="Haruna Asai" userId="09f19cbb-b4f7-47d0-aa90-bfaaa1f35edf" providerId="ADAL" clId="{B4AD63E2-FF39-4397-BA57-361A854AFE12}" dt="2023-05-29T07:44:25.375" v="352" actId="478"/>
          <ac:picMkLst>
            <pc:docMk/>
            <pc:sldMk cId="1943023414" sldId="425"/>
            <ac:picMk id="4" creationId="{2E188BD4-8290-566C-74F9-8EBC74A4129D}"/>
          </ac:picMkLst>
        </pc:picChg>
        <pc:picChg chg="add mod">
          <ac:chgData name="Haruna Asai" userId="09f19cbb-b4f7-47d0-aa90-bfaaa1f35edf" providerId="ADAL" clId="{B4AD63E2-FF39-4397-BA57-361A854AFE12}" dt="2023-05-29T07:44:29.049" v="354" actId="1076"/>
          <ac:picMkLst>
            <pc:docMk/>
            <pc:sldMk cId="1943023414" sldId="425"/>
            <ac:picMk id="9" creationId="{BA6F0A00-51F4-9F9C-136C-2D91E9CCEF75}"/>
          </ac:picMkLst>
        </pc:picChg>
      </pc:sldChg>
      <pc:sldChg chg="addSp delSp modSp mod">
        <pc:chgData name="Haruna Asai" userId="09f19cbb-b4f7-47d0-aa90-bfaaa1f35edf" providerId="ADAL" clId="{B4AD63E2-FF39-4397-BA57-361A854AFE12}" dt="2023-05-29T07:46:32.468" v="375" actId="1037"/>
        <pc:sldMkLst>
          <pc:docMk/>
          <pc:sldMk cId="3144591147" sldId="427"/>
        </pc:sldMkLst>
        <pc:spChg chg="mod topLvl">
          <ac:chgData name="Haruna Asai" userId="09f19cbb-b4f7-47d0-aa90-bfaaa1f35edf" providerId="ADAL" clId="{B4AD63E2-FF39-4397-BA57-361A854AFE12}" dt="2023-05-29T07:46:14.675" v="355" actId="165"/>
          <ac:spMkLst>
            <pc:docMk/>
            <pc:sldMk cId="3144591147" sldId="427"/>
            <ac:spMk id="22" creationId="{6591736D-8829-6C0E-4B26-F0EE67A078EC}"/>
          </ac:spMkLst>
        </pc:spChg>
        <pc:spChg chg="mod topLvl">
          <ac:chgData name="Haruna Asai" userId="09f19cbb-b4f7-47d0-aa90-bfaaa1f35edf" providerId="ADAL" clId="{B4AD63E2-FF39-4397-BA57-361A854AFE12}" dt="2023-05-29T07:46:14.675" v="355" actId="165"/>
          <ac:spMkLst>
            <pc:docMk/>
            <pc:sldMk cId="3144591147" sldId="427"/>
            <ac:spMk id="23" creationId="{39B61569-FE4A-53D3-F1AD-0974046745D7}"/>
          </ac:spMkLst>
        </pc:spChg>
        <pc:spChg chg="mod topLvl">
          <ac:chgData name="Haruna Asai" userId="09f19cbb-b4f7-47d0-aa90-bfaaa1f35edf" providerId="ADAL" clId="{B4AD63E2-FF39-4397-BA57-361A854AFE12}" dt="2023-05-29T07:46:14.675" v="355" actId="165"/>
          <ac:spMkLst>
            <pc:docMk/>
            <pc:sldMk cId="3144591147" sldId="427"/>
            <ac:spMk id="24" creationId="{72341613-96A4-0A4B-BFE9-FC8919352768}"/>
          </ac:spMkLst>
        </pc:spChg>
        <pc:grpChg chg="del">
          <ac:chgData name="Haruna Asai" userId="09f19cbb-b4f7-47d0-aa90-bfaaa1f35edf" providerId="ADAL" clId="{B4AD63E2-FF39-4397-BA57-361A854AFE12}" dt="2023-05-29T07:46:14.675" v="355" actId="165"/>
          <ac:grpSpMkLst>
            <pc:docMk/>
            <pc:sldMk cId="3144591147" sldId="427"/>
            <ac:grpSpMk id="25" creationId="{D5CF77A1-0EED-3857-EB5F-8AEA9474A6A7}"/>
          </ac:grpSpMkLst>
        </pc:grpChg>
        <pc:picChg chg="add mod">
          <ac:chgData name="Haruna Asai" userId="09f19cbb-b4f7-47d0-aa90-bfaaa1f35edf" providerId="ADAL" clId="{B4AD63E2-FF39-4397-BA57-361A854AFE12}" dt="2023-05-29T07:46:32.468" v="375" actId="1037"/>
          <ac:picMkLst>
            <pc:docMk/>
            <pc:sldMk cId="3144591147" sldId="427"/>
            <ac:picMk id="7" creationId="{5E61160E-B55F-E73C-C8E9-B338A99CE0CD}"/>
          </ac:picMkLst>
        </pc:picChg>
        <pc:picChg chg="mod topLvl">
          <ac:chgData name="Haruna Asai" userId="09f19cbb-b4f7-47d0-aa90-bfaaa1f35edf" providerId="ADAL" clId="{B4AD63E2-FF39-4397-BA57-361A854AFE12}" dt="2023-05-29T07:46:14.675" v="355" actId="165"/>
          <ac:picMkLst>
            <pc:docMk/>
            <pc:sldMk cId="3144591147" sldId="427"/>
            <ac:picMk id="10" creationId="{E58F9C32-C877-59BE-F7ED-A065CC6AD27C}"/>
          </ac:picMkLst>
        </pc:picChg>
        <pc:picChg chg="mod topLvl">
          <ac:chgData name="Haruna Asai" userId="09f19cbb-b4f7-47d0-aa90-bfaaa1f35edf" providerId="ADAL" clId="{B4AD63E2-FF39-4397-BA57-361A854AFE12}" dt="2023-05-29T07:46:14.675" v="355" actId="165"/>
          <ac:picMkLst>
            <pc:docMk/>
            <pc:sldMk cId="3144591147" sldId="427"/>
            <ac:picMk id="16" creationId="{BCEEE03A-8D23-2ED4-4CC7-AE6993FF8C1A}"/>
          </ac:picMkLst>
        </pc:picChg>
        <pc:picChg chg="del mod topLvl">
          <ac:chgData name="Haruna Asai" userId="09f19cbb-b4f7-47d0-aa90-bfaaa1f35edf" providerId="ADAL" clId="{B4AD63E2-FF39-4397-BA57-361A854AFE12}" dt="2023-05-29T07:46:16.852" v="356" actId="478"/>
          <ac:picMkLst>
            <pc:docMk/>
            <pc:sldMk cId="3144591147" sldId="427"/>
            <ac:picMk id="21" creationId="{6D424D6A-1832-CC80-D9FB-38F76B226633}"/>
          </ac:picMkLst>
        </pc:picChg>
      </pc:sldChg>
      <pc:sldChg chg="modSp mod">
        <pc:chgData name="Haruna Asai" userId="09f19cbb-b4f7-47d0-aa90-bfaaa1f35edf" providerId="ADAL" clId="{B4AD63E2-FF39-4397-BA57-361A854AFE12}" dt="2023-05-29T07:49:38.888" v="425" actId="20577"/>
        <pc:sldMkLst>
          <pc:docMk/>
          <pc:sldMk cId="1593921634" sldId="428"/>
        </pc:sldMkLst>
        <pc:spChg chg="mod">
          <ac:chgData name="Haruna Asai" userId="09f19cbb-b4f7-47d0-aa90-bfaaa1f35edf" providerId="ADAL" clId="{B4AD63E2-FF39-4397-BA57-361A854AFE12}" dt="2023-05-29T07:49:38.888" v="425" actId="20577"/>
          <ac:spMkLst>
            <pc:docMk/>
            <pc:sldMk cId="1593921634" sldId="428"/>
            <ac:spMk id="15" creationId="{30CE80E2-AEA6-09CC-2FA5-8D543F01BE29}"/>
          </ac:spMkLst>
        </pc:spChg>
      </pc:sldChg>
      <pc:sldChg chg="delSp modSp mod">
        <pc:chgData name="Haruna Asai" userId="09f19cbb-b4f7-47d0-aa90-bfaaa1f35edf" providerId="ADAL" clId="{B4AD63E2-FF39-4397-BA57-361A854AFE12}" dt="2023-05-29T09:04:05.569" v="3090" actId="20577"/>
        <pc:sldMkLst>
          <pc:docMk/>
          <pc:sldMk cId="1676269468" sldId="429"/>
        </pc:sldMkLst>
        <pc:spChg chg="mod">
          <ac:chgData name="Haruna Asai" userId="09f19cbb-b4f7-47d0-aa90-bfaaa1f35edf" providerId="ADAL" clId="{B4AD63E2-FF39-4397-BA57-361A854AFE12}" dt="2023-05-29T09:04:05.569" v="3090" actId="20577"/>
          <ac:spMkLst>
            <pc:docMk/>
            <pc:sldMk cId="1676269468" sldId="429"/>
            <ac:spMk id="15" creationId="{30CE80E2-AEA6-09CC-2FA5-8D543F01BE29}"/>
          </ac:spMkLst>
        </pc:spChg>
        <pc:picChg chg="del">
          <ac:chgData name="Haruna Asai" userId="09f19cbb-b4f7-47d0-aa90-bfaaa1f35edf" providerId="ADAL" clId="{B4AD63E2-FF39-4397-BA57-361A854AFE12}" dt="2023-05-29T07:49:01.924" v="405" actId="478"/>
          <ac:picMkLst>
            <pc:docMk/>
            <pc:sldMk cId="1676269468" sldId="429"/>
            <ac:picMk id="6" creationId="{C2484F14-AD94-4A2E-65C1-92CE8E9C6163}"/>
          </ac:picMkLst>
        </pc:picChg>
      </pc:sldChg>
      <pc:sldChg chg="modSp mod ord">
        <pc:chgData name="Haruna Asai" userId="09f19cbb-b4f7-47d0-aa90-bfaaa1f35edf" providerId="ADAL" clId="{B4AD63E2-FF39-4397-BA57-361A854AFE12}" dt="2023-05-29T07:50:42.892" v="428" actId="20577"/>
        <pc:sldMkLst>
          <pc:docMk/>
          <pc:sldMk cId="3732716276" sldId="430"/>
        </pc:sldMkLst>
        <pc:spChg chg="mod">
          <ac:chgData name="Haruna Asai" userId="09f19cbb-b4f7-47d0-aa90-bfaaa1f35edf" providerId="ADAL" clId="{B4AD63E2-FF39-4397-BA57-361A854AFE12}" dt="2023-05-29T07:50:42.892" v="428" actId="20577"/>
          <ac:spMkLst>
            <pc:docMk/>
            <pc:sldMk cId="3732716276" sldId="430"/>
            <ac:spMk id="15" creationId="{30CE80E2-AEA6-09CC-2FA5-8D543F01BE29}"/>
          </ac:spMkLst>
        </pc:spChg>
      </pc:sldChg>
      <pc:sldChg chg="addSp delSp modSp mod">
        <pc:chgData name="Haruna Asai" userId="09f19cbb-b4f7-47d0-aa90-bfaaa1f35edf" providerId="ADAL" clId="{B4AD63E2-FF39-4397-BA57-361A854AFE12}" dt="2023-05-29T07:59:59.804" v="512" actId="1076"/>
        <pc:sldMkLst>
          <pc:docMk/>
          <pc:sldMk cId="815721624" sldId="432"/>
        </pc:sldMkLst>
        <pc:picChg chg="del">
          <ac:chgData name="Haruna Asai" userId="09f19cbb-b4f7-47d0-aa90-bfaaa1f35edf" providerId="ADAL" clId="{B4AD63E2-FF39-4397-BA57-361A854AFE12}" dt="2023-05-29T07:59:52.602" v="509" actId="478"/>
          <ac:picMkLst>
            <pc:docMk/>
            <pc:sldMk cId="815721624" sldId="432"/>
            <ac:picMk id="7" creationId="{02E3A005-7530-BAFE-E36A-0F84AC4FAB49}"/>
          </ac:picMkLst>
        </pc:picChg>
        <pc:picChg chg="add mod">
          <ac:chgData name="Haruna Asai" userId="09f19cbb-b4f7-47d0-aa90-bfaaa1f35edf" providerId="ADAL" clId="{B4AD63E2-FF39-4397-BA57-361A854AFE12}" dt="2023-05-29T07:59:59.804" v="512" actId="1076"/>
          <ac:picMkLst>
            <pc:docMk/>
            <pc:sldMk cId="815721624" sldId="432"/>
            <ac:picMk id="8" creationId="{2DE28EEC-C594-9C3C-83ED-9CC3D82A16BF}"/>
          </ac:picMkLst>
        </pc:picChg>
      </pc:sldChg>
      <pc:sldChg chg="addSp delSp modSp mod">
        <pc:chgData name="Haruna Asai" userId="09f19cbb-b4f7-47d0-aa90-bfaaa1f35edf" providerId="ADAL" clId="{B4AD63E2-FF39-4397-BA57-361A854AFE12}" dt="2023-05-29T08:01:21.740" v="528" actId="1076"/>
        <pc:sldMkLst>
          <pc:docMk/>
          <pc:sldMk cId="3334169359" sldId="433"/>
        </pc:sldMkLst>
        <pc:spChg chg="mod">
          <ac:chgData name="Haruna Asai" userId="09f19cbb-b4f7-47d0-aa90-bfaaa1f35edf" providerId="ADAL" clId="{B4AD63E2-FF39-4397-BA57-361A854AFE12}" dt="2023-05-29T08:00:24.875" v="518" actId="20577"/>
          <ac:spMkLst>
            <pc:docMk/>
            <pc:sldMk cId="3334169359" sldId="433"/>
            <ac:spMk id="2" creationId="{5F147D10-10EE-3552-31CD-ACD622AD9653}"/>
          </ac:spMkLst>
        </pc:spChg>
        <pc:grpChg chg="del">
          <ac:chgData name="Haruna Asai" userId="09f19cbb-b4f7-47d0-aa90-bfaaa1f35edf" providerId="ADAL" clId="{B4AD63E2-FF39-4397-BA57-361A854AFE12}" dt="2023-05-29T08:00:18.515" v="513" actId="478"/>
          <ac:grpSpMkLst>
            <pc:docMk/>
            <pc:sldMk cId="3334169359" sldId="433"/>
            <ac:grpSpMk id="10" creationId="{030F8F88-D8D7-80FF-3975-AA2389B5ECB1}"/>
          </ac:grpSpMkLst>
        </pc:grpChg>
        <pc:picChg chg="add mod">
          <ac:chgData name="Haruna Asai" userId="09f19cbb-b4f7-47d0-aa90-bfaaa1f35edf" providerId="ADAL" clId="{B4AD63E2-FF39-4397-BA57-361A854AFE12}" dt="2023-05-29T08:00:27.537" v="519" actId="1076"/>
          <ac:picMkLst>
            <pc:docMk/>
            <pc:sldMk cId="3334169359" sldId="433"/>
            <ac:picMk id="7" creationId="{50D0ABB9-7508-84E6-9BCC-93927228C1B6}"/>
          </ac:picMkLst>
        </pc:picChg>
        <pc:picChg chg="del">
          <ac:chgData name="Haruna Asai" userId="09f19cbb-b4f7-47d0-aa90-bfaaa1f35edf" providerId="ADAL" clId="{B4AD63E2-FF39-4397-BA57-361A854AFE12}" dt="2023-05-29T08:01:12.351" v="520" actId="478"/>
          <ac:picMkLst>
            <pc:docMk/>
            <pc:sldMk cId="3334169359" sldId="433"/>
            <ac:picMk id="12" creationId="{A35C1B69-9E72-1248-E839-FF1C5BFE50B6}"/>
          </ac:picMkLst>
        </pc:picChg>
        <pc:picChg chg="add mod">
          <ac:chgData name="Haruna Asai" userId="09f19cbb-b4f7-47d0-aa90-bfaaa1f35edf" providerId="ADAL" clId="{B4AD63E2-FF39-4397-BA57-361A854AFE12}" dt="2023-05-29T08:01:21.740" v="528" actId="1076"/>
          <ac:picMkLst>
            <pc:docMk/>
            <pc:sldMk cId="3334169359" sldId="433"/>
            <ac:picMk id="13" creationId="{16B992B0-95AB-DDD2-8D98-E06DC9005F80}"/>
          </ac:picMkLst>
        </pc:picChg>
      </pc:sldChg>
      <pc:sldChg chg="addSp delSp modSp mod">
        <pc:chgData name="Haruna Asai" userId="09f19cbb-b4f7-47d0-aa90-bfaaa1f35edf" providerId="ADAL" clId="{B4AD63E2-FF39-4397-BA57-361A854AFE12}" dt="2023-05-29T08:03:37.591" v="654" actId="20577"/>
        <pc:sldMkLst>
          <pc:docMk/>
          <pc:sldMk cId="1252770353" sldId="435"/>
        </pc:sldMkLst>
        <pc:spChg chg="mod ord">
          <ac:chgData name="Haruna Asai" userId="09f19cbb-b4f7-47d0-aa90-bfaaa1f35edf" providerId="ADAL" clId="{B4AD63E2-FF39-4397-BA57-361A854AFE12}" dt="2023-05-29T08:03:37.591" v="654" actId="20577"/>
          <ac:spMkLst>
            <pc:docMk/>
            <pc:sldMk cId="1252770353" sldId="435"/>
            <ac:spMk id="2" creationId="{5F147D10-10EE-3552-31CD-ACD622AD9653}"/>
          </ac:spMkLst>
        </pc:spChg>
        <pc:spChg chg="mod">
          <ac:chgData name="Haruna Asai" userId="09f19cbb-b4f7-47d0-aa90-bfaaa1f35edf" providerId="ADAL" clId="{B4AD63E2-FF39-4397-BA57-361A854AFE12}" dt="2023-05-29T08:03:30.852" v="634" actId="14100"/>
          <ac:spMkLst>
            <pc:docMk/>
            <pc:sldMk cId="1252770353" sldId="435"/>
            <ac:spMk id="14" creationId="{F3DE9037-490F-647C-A4FB-B9182969E446}"/>
          </ac:spMkLst>
        </pc:spChg>
        <pc:grpChg chg="del">
          <ac:chgData name="Haruna Asai" userId="09f19cbb-b4f7-47d0-aa90-bfaaa1f35edf" providerId="ADAL" clId="{B4AD63E2-FF39-4397-BA57-361A854AFE12}" dt="2023-05-29T08:02:31.415" v="620" actId="478"/>
          <ac:grpSpMkLst>
            <pc:docMk/>
            <pc:sldMk cId="1252770353" sldId="435"/>
            <ac:grpSpMk id="11" creationId="{DCD84096-B6AB-7C89-4F6F-DC672FCC6FE4}"/>
          </ac:grpSpMkLst>
        </pc:grpChg>
        <pc:picChg chg="add mod">
          <ac:chgData name="Haruna Asai" userId="09f19cbb-b4f7-47d0-aa90-bfaaa1f35edf" providerId="ADAL" clId="{B4AD63E2-FF39-4397-BA57-361A854AFE12}" dt="2023-05-29T08:02:36.985" v="622" actId="1076"/>
          <ac:picMkLst>
            <pc:docMk/>
            <pc:sldMk cId="1252770353" sldId="435"/>
            <ac:picMk id="6" creationId="{A823A8F5-4167-FAAB-F982-0198641EE848}"/>
          </ac:picMkLst>
        </pc:picChg>
        <pc:picChg chg="add mod">
          <ac:chgData name="Haruna Asai" userId="09f19cbb-b4f7-47d0-aa90-bfaaa1f35edf" providerId="ADAL" clId="{B4AD63E2-FF39-4397-BA57-361A854AFE12}" dt="2023-05-29T08:02:36.985" v="622" actId="1076"/>
          <ac:picMkLst>
            <pc:docMk/>
            <pc:sldMk cId="1252770353" sldId="435"/>
            <ac:picMk id="7" creationId="{3BD28265-07EF-CDF5-0F95-097FE0C05124}"/>
          </ac:picMkLst>
        </pc:picChg>
        <pc:picChg chg="add mod ord">
          <ac:chgData name="Haruna Asai" userId="09f19cbb-b4f7-47d0-aa90-bfaaa1f35edf" providerId="ADAL" clId="{B4AD63E2-FF39-4397-BA57-361A854AFE12}" dt="2023-05-29T08:03:26.319" v="632" actId="1076"/>
          <ac:picMkLst>
            <pc:docMk/>
            <pc:sldMk cId="1252770353" sldId="435"/>
            <ac:picMk id="12" creationId="{13D2123F-840C-C6A0-1ADB-BB2A5D61E309}"/>
          </ac:picMkLst>
        </pc:picChg>
        <pc:picChg chg="del">
          <ac:chgData name="Haruna Asai" userId="09f19cbb-b4f7-47d0-aa90-bfaaa1f35edf" providerId="ADAL" clId="{B4AD63E2-FF39-4397-BA57-361A854AFE12}" dt="2023-05-29T08:03:00.794" v="623" actId="478"/>
          <ac:picMkLst>
            <pc:docMk/>
            <pc:sldMk cId="1252770353" sldId="435"/>
            <ac:picMk id="13" creationId="{62D60785-DF17-2B4D-7D3A-BB0FDB320C57}"/>
          </ac:picMkLst>
        </pc:picChg>
      </pc:sldChg>
      <pc:sldChg chg="addSp delSp modSp mod">
        <pc:chgData name="Haruna Asai" userId="09f19cbb-b4f7-47d0-aa90-bfaaa1f35edf" providerId="ADAL" clId="{B4AD63E2-FF39-4397-BA57-361A854AFE12}" dt="2023-05-29T08:17:30.242" v="724" actId="732"/>
        <pc:sldMkLst>
          <pc:docMk/>
          <pc:sldMk cId="1405070238" sldId="436"/>
        </pc:sldMkLst>
        <pc:spChg chg="mod">
          <ac:chgData name="Haruna Asai" userId="09f19cbb-b4f7-47d0-aa90-bfaaa1f35edf" providerId="ADAL" clId="{B4AD63E2-FF39-4397-BA57-361A854AFE12}" dt="2023-05-29T08:17:23.254" v="723" actId="20577"/>
          <ac:spMkLst>
            <pc:docMk/>
            <pc:sldMk cId="1405070238" sldId="436"/>
            <ac:spMk id="16" creationId="{AD3F10FD-217E-3C7A-6BD3-E47D952C14C2}"/>
          </ac:spMkLst>
        </pc:spChg>
        <pc:spChg chg="mod ord topLvl">
          <ac:chgData name="Haruna Asai" userId="09f19cbb-b4f7-47d0-aa90-bfaaa1f35edf" providerId="ADAL" clId="{B4AD63E2-FF39-4397-BA57-361A854AFE12}" dt="2023-05-29T08:17:16.477" v="714" actId="20577"/>
          <ac:spMkLst>
            <pc:docMk/>
            <pc:sldMk cId="1405070238" sldId="436"/>
            <ac:spMk id="17" creationId="{FC494783-8024-0890-FBF3-FC3E31D5EB70}"/>
          </ac:spMkLst>
        </pc:spChg>
        <pc:spChg chg="mod ord topLvl">
          <ac:chgData name="Haruna Asai" userId="09f19cbb-b4f7-47d0-aa90-bfaaa1f35edf" providerId="ADAL" clId="{B4AD63E2-FF39-4397-BA57-361A854AFE12}" dt="2023-05-29T08:16:51.756" v="706" actId="1035"/>
          <ac:spMkLst>
            <pc:docMk/>
            <pc:sldMk cId="1405070238" sldId="436"/>
            <ac:spMk id="18" creationId="{006D274B-2DDD-6A37-8B71-3515B5C8DD6F}"/>
          </ac:spMkLst>
        </pc:spChg>
        <pc:spChg chg="mod ord">
          <ac:chgData name="Haruna Asai" userId="09f19cbb-b4f7-47d0-aa90-bfaaa1f35edf" providerId="ADAL" clId="{B4AD63E2-FF39-4397-BA57-361A854AFE12}" dt="2023-05-29T08:17:14.105" v="712" actId="14100"/>
          <ac:spMkLst>
            <pc:docMk/>
            <pc:sldMk cId="1405070238" sldId="436"/>
            <ac:spMk id="22" creationId="{044CF9FE-B520-2781-EE83-7D7ECC19675A}"/>
          </ac:spMkLst>
        </pc:spChg>
        <pc:grpChg chg="add del">
          <ac:chgData name="Haruna Asai" userId="09f19cbb-b4f7-47d0-aa90-bfaaa1f35edf" providerId="ADAL" clId="{B4AD63E2-FF39-4397-BA57-361A854AFE12}" dt="2023-05-29T08:15:46.452" v="681" actId="165"/>
          <ac:grpSpMkLst>
            <pc:docMk/>
            <pc:sldMk cId="1405070238" sldId="436"/>
            <ac:grpSpMk id="19" creationId="{375A2D5A-56D1-9F89-5C5F-1F5E29067FF3}"/>
          </ac:grpSpMkLst>
        </pc:grpChg>
        <pc:picChg chg="add del mod">
          <ac:chgData name="Haruna Asai" userId="09f19cbb-b4f7-47d0-aa90-bfaaa1f35edf" providerId="ADAL" clId="{B4AD63E2-FF39-4397-BA57-361A854AFE12}" dt="2023-05-29T08:15:05.276" v="674" actId="22"/>
          <ac:picMkLst>
            <pc:docMk/>
            <pc:sldMk cId="1405070238" sldId="436"/>
            <ac:picMk id="7" creationId="{4FD93284-031F-9A14-1880-7C4BB7E73A61}"/>
          </ac:picMkLst>
        </pc:picChg>
        <pc:picChg chg="add mod modCrop">
          <ac:chgData name="Haruna Asai" userId="09f19cbb-b4f7-47d0-aa90-bfaaa1f35edf" providerId="ADAL" clId="{B4AD63E2-FF39-4397-BA57-361A854AFE12}" dt="2023-05-29T08:16:45.692" v="703" actId="14100"/>
          <ac:picMkLst>
            <pc:docMk/>
            <pc:sldMk cId="1405070238" sldId="436"/>
            <ac:picMk id="9" creationId="{B8E28FBF-AB42-7B99-5866-6CC157135632}"/>
          </ac:picMkLst>
        </pc:picChg>
        <pc:picChg chg="add mod modCrop">
          <ac:chgData name="Haruna Asai" userId="09f19cbb-b4f7-47d0-aa90-bfaaa1f35edf" providerId="ADAL" clId="{B4AD63E2-FF39-4397-BA57-361A854AFE12}" dt="2023-05-29T08:17:30.242" v="724" actId="732"/>
          <ac:picMkLst>
            <pc:docMk/>
            <pc:sldMk cId="1405070238" sldId="436"/>
            <ac:picMk id="10" creationId="{37F31F09-812F-A3E0-32A7-7C232682A977}"/>
          </ac:picMkLst>
        </pc:picChg>
        <pc:picChg chg="del mod topLvl">
          <ac:chgData name="Haruna Asai" userId="09f19cbb-b4f7-47d0-aa90-bfaaa1f35edf" providerId="ADAL" clId="{B4AD63E2-FF39-4397-BA57-361A854AFE12}" dt="2023-05-29T08:15:59.412" v="685" actId="478"/>
          <ac:picMkLst>
            <pc:docMk/>
            <pc:sldMk cId="1405070238" sldId="436"/>
            <ac:picMk id="15" creationId="{9E094F42-9536-1C40-7B02-A8B3F351F539}"/>
          </ac:picMkLst>
        </pc:picChg>
        <pc:picChg chg="add del">
          <ac:chgData name="Haruna Asai" userId="09f19cbb-b4f7-47d0-aa90-bfaaa1f35edf" providerId="ADAL" clId="{B4AD63E2-FF39-4397-BA57-361A854AFE12}" dt="2023-05-29T08:16:38.565" v="699" actId="478"/>
          <ac:picMkLst>
            <pc:docMk/>
            <pc:sldMk cId="1405070238" sldId="436"/>
            <ac:picMk id="21" creationId="{4DA6134B-00D4-4544-8E2D-2D1760099039}"/>
          </ac:picMkLst>
        </pc:picChg>
      </pc:sldChg>
      <pc:sldChg chg="addSp delSp modSp mod">
        <pc:chgData name="Haruna Asai" userId="09f19cbb-b4f7-47d0-aa90-bfaaa1f35edf" providerId="ADAL" clId="{B4AD63E2-FF39-4397-BA57-361A854AFE12}" dt="2023-05-29T08:18:10.518" v="730" actId="1076"/>
        <pc:sldMkLst>
          <pc:docMk/>
          <pc:sldMk cId="3119562089" sldId="437"/>
        </pc:sldMkLst>
        <pc:grpChg chg="del">
          <ac:chgData name="Haruna Asai" userId="09f19cbb-b4f7-47d0-aa90-bfaaa1f35edf" providerId="ADAL" clId="{B4AD63E2-FF39-4397-BA57-361A854AFE12}" dt="2023-05-29T08:18:01.858" v="725" actId="478"/>
          <ac:grpSpMkLst>
            <pc:docMk/>
            <pc:sldMk cId="3119562089" sldId="437"/>
            <ac:grpSpMk id="9" creationId="{8667D8A5-54A5-2672-4969-554AE5108EA0}"/>
          </ac:grpSpMkLst>
        </pc:grpChg>
        <pc:picChg chg="add mod">
          <ac:chgData name="Haruna Asai" userId="09f19cbb-b4f7-47d0-aa90-bfaaa1f35edf" providerId="ADAL" clId="{B4AD63E2-FF39-4397-BA57-361A854AFE12}" dt="2023-05-29T08:18:10.518" v="730" actId="1076"/>
          <ac:picMkLst>
            <pc:docMk/>
            <pc:sldMk cId="3119562089" sldId="437"/>
            <ac:picMk id="10" creationId="{2983016B-2D57-246F-18D7-D3A9251B2A35}"/>
          </ac:picMkLst>
        </pc:picChg>
      </pc:sldChg>
      <pc:sldChg chg="addSp modSp add mod">
        <pc:chgData name="Haruna Asai" userId="09f19cbb-b4f7-47d0-aa90-bfaaa1f35edf" providerId="ADAL" clId="{B4AD63E2-FF39-4397-BA57-361A854AFE12}" dt="2023-05-29T09:20:34.638" v="3572" actId="11529"/>
        <pc:sldMkLst>
          <pc:docMk/>
          <pc:sldMk cId="1926456213" sldId="438"/>
        </pc:sldMkLst>
        <pc:spChg chg="mod">
          <ac:chgData name="Haruna Asai" userId="09f19cbb-b4f7-47d0-aa90-bfaaa1f35edf" providerId="ADAL" clId="{B4AD63E2-FF39-4397-BA57-361A854AFE12}" dt="2023-05-29T08:19:25.012" v="743" actId="20577"/>
          <ac:spMkLst>
            <pc:docMk/>
            <pc:sldMk cId="1926456213" sldId="438"/>
            <ac:spMk id="4" creationId="{E548A640-97D9-358D-D8F4-45344E370FEE}"/>
          </ac:spMkLst>
        </pc:spChg>
        <pc:spChg chg="add">
          <ac:chgData name="Haruna Asai" userId="09f19cbb-b4f7-47d0-aa90-bfaaa1f35edf" providerId="ADAL" clId="{B4AD63E2-FF39-4397-BA57-361A854AFE12}" dt="2023-05-29T09:20:34.638" v="3572" actId="11529"/>
          <ac:spMkLst>
            <pc:docMk/>
            <pc:sldMk cId="1926456213" sldId="438"/>
            <ac:spMk id="6" creationId="{B96853A5-0005-978B-CE3F-64B2A7424482}"/>
          </ac:spMkLst>
        </pc:spChg>
      </pc:sldChg>
      <pc:sldChg chg="modSp add mod">
        <pc:chgData name="Haruna Asai" userId="09f19cbb-b4f7-47d0-aa90-bfaaa1f35edf" providerId="ADAL" clId="{B4AD63E2-FF39-4397-BA57-361A854AFE12}" dt="2023-05-29T08:51:07.019" v="2382" actId="20577"/>
        <pc:sldMkLst>
          <pc:docMk/>
          <pc:sldMk cId="4158475735" sldId="439"/>
        </pc:sldMkLst>
        <pc:spChg chg="mod">
          <ac:chgData name="Haruna Asai" userId="09f19cbb-b4f7-47d0-aa90-bfaaa1f35edf" providerId="ADAL" clId="{B4AD63E2-FF39-4397-BA57-361A854AFE12}" dt="2023-05-29T08:29:40.390" v="1327" actId="20577"/>
          <ac:spMkLst>
            <pc:docMk/>
            <pc:sldMk cId="4158475735" sldId="439"/>
            <ac:spMk id="2" creationId="{F05298B4-000B-5112-F334-0BAE5FEC826F}"/>
          </ac:spMkLst>
        </pc:spChg>
        <pc:spChg chg="mod">
          <ac:chgData name="Haruna Asai" userId="09f19cbb-b4f7-47d0-aa90-bfaaa1f35edf" providerId="ADAL" clId="{B4AD63E2-FF39-4397-BA57-361A854AFE12}" dt="2023-05-29T08:51:07.019" v="2382" actId="20577"/>
          <ac:spMkLst>
            <pc:docMk/>
            <pc:sldMk cId="4158475735" sldId="439"/>
            <ac:spMk id="3" creationId="{BC96CEC5-EA4C-21D0-F332-195518867E41}"/>
          </ac:spMkLst>
        </pc:spChg>
      </pc:sldChg>
      <pc:sldChg chg="addSp delSp modSp add mod ord">
        <pc:chgData name="Haruna Asai" userId="09f19cbb-b4f7-47d0-aa90-bfaaa1f35edf" providerId="ADAL" clId="{B4AD63E2-FF39-4397-BA57-361A854AFE12}" dt="2023-05-29T09:17:59.328" v="3433" actId="1076"/>
        <pc:sldMkLst>
          <pc:docMk/>
          <pc:sldMk cId="3757296310" sldId="440"/>
        </pc:sldMkLst>
        <pc:spChg chg="del">
          <ac:chgData name="Haruna Asai" userId="09f19cbb-b4f7-47d0-aa90-bfaaa1f35edf" providerId="ADAL" clId="{B4AD63E2-FF39-4397-BA57-361A854AFE12}" dt="2023-05-29T08:29:58.371" v="1348" actId="478"/>
          <ac:spMkLst>
            <pc:docMk/>
            <pc:sldMk cId="3757296310" sldId="440"/>
            <ac:spMk id="2" creationId="{9235CDA8-934B-5663-1742-19BB0CD07E63}"/>
          </ac:spMkLst>
        </pc:spChg>
        <pc:spChg chg="mod">
          <ac:chgData name="Haruna Asai" userId="09f19cbb-b4f7-47d0-aa90-bfaaa1f35edf" providerId="ADAL" clId="{B4AD63E2-FF39-4397-BA57-361A854AFE12}" dt="2023-05-29T08:29:55.864" v="1347" actId="20577"/>
          <ac:spMkLst>
            <pc:docMk/>
            <pc:sldMk cId="3757296310" sldId="440"/>
            <ac:spMk id="3" creationId="{1E3CB689-F6FB-9029-2D31-FA2B1CCD1150}"/>
          </ac:spMkLst>
        </pc:spChg>
        <pc:spChg chg="add mod">
          <ac:chgData name="Haruna Asai" userId="09f19cbb-b4f7-47d0-aa90-bfaaa1f35edf" providerId="ADAL" clId="{B4AD63E2-FF39-4397-BA57-361A854AFE12}" dt="2023-05-29T08:29:58.371" v="1348" actId="478"/>
          <ac:spMkLst>
            <pc:docMk/>
            <pc:sldMk cId="3757296310" sldId="440"/>
            <ac:spMk id="6" creationId="{5D13CEDC-4CEC-CA88-0576-CF9ACD78101F}"/>
          </ac:spMkLst>
        </pc:spChg>
        <pc:spChg chg="add mod">
          <ac:chgData name="Haruna Asai" userId="09f19cbb-b4f7-47d0-aa90-bfaaa1f35edf" providerId="ADAL" clId="{B4AD63E2-FF39-4397-BA57-361A854AFE12}" dt="2023-05-29T09:17:56.570" v="3432" actId="1076"/>
          <ac:spMkLst>
            <pc:docMk/>
            <pc:sldMk cId="3757296310" sldId="440"/>
            <ac:spMk id="14" creationId="{BA326D93-73A4-6E0A-62F6-06278ACC96A6}"/>
          </ac:spMkLst>
        </pc:spChg>
        <pc:spChg chg="mod">
          <ac:chgData name="Haruna Asai" userId="09f19cbb-b4f7-47d0-aa90-bfaaa1f35edf" providerId="ADAL" clId="{B4AD63E2-FF39-4397-BA57-361A854AFE12}" dt="2023-05-29T09:17:27.941" v="3427" actId="20577"/>
          <ac:spMkLst>
            <pc:docMk/>
            <pc:sldMk cId="3757296310" sldId="440"/>
            <ac:spMk id="15" creationId="{30CE80E2-AEA6-09CC-2FA5-8D543F01BE29}"/>
          </ac:spMkLst>
        </pc:spChg>
        <pc:spChg chg="add mod">
          <ac:chgData name="Haruna Asai" userId="09f19cbb-b4f7-47d0-aa90-bfaaa1f35edf" providerId="ADAL" clId="{B4AD63E2-FF39-4397-BA57-361A854AFE12}" dt="2023-05-29T09:17:56.570" v="3432" actId="1076"/>
          <ac:spMkLst>
            <pc:docMk/>
            <pc:sldMk cId="3757296310" sldId="440"/>
            <ac:spMk id="16" creationId="{E0CF1EAC-79B3-4691-03AB-2ECA53A4868B}"/>
          </ac:spMkLst>
        </pc:spChg>
        <pc:spChg chg="add mod">
          <ac:chgData name="Haruna Asai" userId="09f19cbb-b4f7-47d0-aa90-bfaaa1f35edf" providerId="ADAL" clId="{B4AD63E2-FF39-4397-BA57-361A854AFE12}" dt="2023-05-29T09:17:56.570" v="3432" actId="1076"/>
          <ac:spMkLst>
            <pc:docMk/>
            <pc:sldMk cId="3757296310" sldId="440"/>
            <ac:spMk id="20" creationId="{4F5A9FBE-FBB1-694C-841E-39E459210D5B}"/>
          </ac:spMkLst>
        </pc:spChg>
        <pc:spChg chg="add mod">
          <ac:chgData name="Haruna Asai" userId="09f19cbb-b4f7-47d0-aa90-bfaaa1f35edf" providerId="ADAL" clId="{B4AD63E2-FF39-4397-BA57-361A854AFE12}" dt="2023-05-29T09:17:59.328" v="3433" actId="1076"/>
          <ac:spMkLst>
            <pc:docMk/>
            <pc:sldMk cId="3757296310" sldId="440"/>
            <ac:spMk id="21" creationId="{1FB2215F-7205-3806-73E5-D9F93006008B}"/>
          </ac:spMkLst>
        </pc:spChg>
        <pc:spChg chg="add del mod">
          <ac:chgData name="Haruna Asai" userId="09f19cbb-b4f7-47d0-aa90-bfaaa1f35edf" providerId="ADAL" clId="{B4AD63E2-FF39-4397-BA57-361A854AFE12}" dt="2023-05-29T08:43:58.875" v="2172" actId="478"/>
          <ac:spMkLst>
            <pc:docMk/>
            <pc:sldMk cId="3757296310" sldId="440"/>
            <ac:spMk id="27" creationId="{23AF6558-64FA-3506-3026-9224FF9E608C}"/>
          </ac:spMkLst>
        </pc:spChg>
        <pc:spChg chg="add mod">
          <ac:chgData name="Haruna Asai" userId="09f19cbb-b4f7-47d0-aa90-bfaaa1f35edf" providerId="ADAL" clId="{B4AD63E2-FF39-4397-BA57-361A854AFE12}" dt="2023-05-29T09:14:06.173" v="3247" actId="207"/>
          <ac:spMkLst>
            <pc:docMk/>
            <pc:sldMk cId="3757296310" sldId="440"/>
            <ac:spMk id="29" creationId="{184208C4-4E7F-2EAC-CD15-39300038CFE0}"/>
          </ac:spMkLst>
        </pc:spChg>
        <pc:picChg chg="del">
          <ac:chgData name="Haruna Asai" userId="09f19cbb-b4f7-47d0-aa90-bfaaa1f35edf" providerId="ADAL" clId="{B4AD63E2-FF39-4397-BA57-361A854AFE12}" dt="2023-05-29T08:29:58.371" v="1348" actId="478"/>
          <ac:picMkLst>
            <pc:docMk/>
            <pc:sldMk cId="3757296310" sldId="440"/>
            <ac:picMk id="7" creationId="{FB0078A4-8850-382E-FE72-980CF051D3AE}"/>
          </ac:picMkLst>
        </pc:picChg>
        <pc:picChg chg="add mod">
          <ac:chgData name="Haruna Asai" userId="09f19cbb-b4f7-47d0-aa90-bfaaa1f35edf" providerId="ADAL" clId="{B4AD63E2-FF39-4397-BA57-361A854AFE12}" dt="2023-05-29T09:17:56.570" v="3432" actId="1076"/>
          <ac:picMkLst>
            <pc:docMk/>
            <pc:sldMk cId="3757296310" sldId="440"/>
            <ac:picMk id="9" creationId="{23536931-7A8B-F358-6C42-9AB9297BDFBE}"/>
          </ac:picMkLst>
        </pc:picChg>
        <pc:picChg chg="add mod modCrop">
          <ac:chgData name="Haruna Asai" userId="09f19cbb-b4f7-47d0-aa90-bfaaa1f35edf" providerId="ADAL" clId="{B4AD63E2-FF39-4397-BA57-361A854AFE12}" dt="2023-05-29T08:40:44.797" v="1996" actId="1076"/>
          <ac:picMkLst>
            <pc:docMk/>
            <pc:sldMk cId="3757296310" sldId="440"/>
            <ac:picMk id="11" creationId="{7AEFCBE4-F5D8-B273-0925-96E57C3C8DF3}"/>
          </ac:picMkLst>
        </pc:picChg>
        <pc:picChg chg="add mod">
          <ac:chgData name="Haruna Asai" userId="09f19cbb-b4f7-47d0-aa90-bfaaa1f35edf" providerId="ADAL" clId="{B4AD63E2-FF39-4397-BA57-361A854AFE12}" dt="2023-05-29T09:17:56.570" v="3432" actId="1076"/>
          <ac:picMkLst>
            <pc:docMk/>
            <pc:sldMk cId="3757296310" sldId="440"/>
            <ac:picMk id="13" creationId="{C5C1780B-E380-4153-12D3-C3F8C7E0A49D}"/>
          </ac:picMkLst>
        </pc:picChg>
        <pc:cxnChg chg="add mod">
          <ac:chgData name="Haruna Asai" userId="09f19cbb-b4f7-47d0-aa90-bfaaa1f35edf" providerId="ADAL" clId="{B4AD63E2-FF39-4397-BA57-361A854AFE12}" dt="2023-05-29T09:17:56.570" v="3432" actId="1076"/>
          <ac:cxnSpMkLst>
            <pc:docMk/>
            <pc:sldMk cId="3757296310" sldId="440"/>
            <ac:cxnSpMk id="18" creationId="{25B0EAE8-655D-92AB-3C2D-6460BA9A8BD5}"/>
          </ac:cxnSpMkLst>
        </pc:cxnChg>
      </pc:sldChg>
      <pc:sldChg chg="modSp add del mod ord">
        <pc:chgData name="Haruna Asai" userId="09f19cbb-b4f7-47d0-aa90-bfaaa1f35edf" providerId="ADAL" clId="{B4AD63E2-FF39-4397-BA57-361A854AFE12}" dt="2023-05-29T09:04:58.891" v="3098" actId="47"/>
        <pc:sldMkLst>
          <pc:docMk/>
          <pc:sldMk cId="192458495" sldId="441"/>
        </pc:sldMkLst>
        <pc:spChg chg="mod">
          <ac:chgData name="Haruna Asai" userId="09f19cbb-b4f7-47d0-aa90-bfaaa1f35edf" providerId="ADAL" clId="{B4AD63E2-FF39-4397-BA57-361A854AFE12}" dt="2023-05-29T08:51:27.658" v="2392" actId="20577"/>
          <ac:spMkLst>
            <pc:docMk/>
            <pc:sldMk cId="192458495" sldId="441"/>
            <ac:spMk id="2" creationId="{1051D26D-2A6D-074B-E235-76F2952851A4}"/>
          </ac:spMkLst>
        </pc:spChg>
      </pc:sldChg>
      <pc:sldChg chg="modSp add mod">
        <pc:chgData name="Haruna Asai" userId="09f19cbb-b4f7-47d0-aa90-bfaaa1f35edf" providerId="ADAL" clId="{B4AD63E2-FF39-4397-BA57-361A854AFE12}" dt="2023-05-29T09:21:35.945" v="3590" actId="6549"/>
        <pc:sldMkLst>
          <pc:docMk/>
          <pc:sldMk cId="2530427438" sldId="441"/>
        </pc:sldMkLst>
        <pc:spChg chg="mod">
          <ac:chgData name="Haruna Asai" userId="09f19cbb-b4f7-47d0-aa90-bfaaa1f35edf" providerId="ADAL" clId="{B4AD63E2-FF39-4397-BA57-361A854AFE12}" dt="2023-05-29T09:21:35.945" v="3590" actId="6549"/>
          <ac:spMkLst>
            <pc:docMk/>
            <pc:sldMk cId="2530427438" sldId="441"/>
            <ac:spMk id="2" creationId="{F05298B4-000B-5112-F334-0BAE5FEC826F}"/>
          </ac:spMkLst>
        </pc:spChg>
      </pc:sldChg>
      <pc:sldChg chg="addSp modSp add">
        <pc:chgData name="Haruna Asai" userId="09f19cbb-b4f7-47d0-aa90-bfaaa1f35edf" providerId="ADAL" clId="{B4AD63E2-FF39-4397-BA57-361A854AFE12}" dt="2023-05-29T09:21:46.094" v="3591"/>
        <pc:sldMkLst>
          <pc:docMk/>
          <pc:sldMk cId="414656109" sldId="442"/>
        </pc:sldMkLst>
        <pc:spChg chg="add mod">
          <ac:chgData name="Haruna Asai" userId="09f19cbb-b4f7-47d0-aa90-bfaaa1f35edf" providerId="ADAL" clId="{B4AD63E2-FF39-4397-BA57-361A854AFE12}" dt="2023-05-29T09:21:46.094" v="3591"/>
          <ac:spMkLst>
            <pc:docMk/>
            <pc:sldMk cId="414656109" sldId="442"/>
            <ac:spMk id="2" creationId="{B95AE5BF-88A7-B2F3-BDF1-C93FD673F1C2}"/>
          </ac:spMkLst>
        </pc:spChg>
      </pc:sldChg>
      <pc:sldChg chg="new del">
        <pc:chgData name="Haruna Asai" userId="09f19cbb-b4f7-47d0-aa90-bfaaa1f35edf" providerId="ADAL" clId="{B4AD63E2-FF39-4397-BA57-361A854AFE12}" dt="2023-05-29T08:51:32.622" v="2394" actId="680"/>
        <pc:sldMkLst>
          <pc:docMk/>
          <pc:sldMk cId="663313610" sldId="442"/>
        </pc:sldMkLst>
      </pc:sldChg>
      <pc:sldChg chg="addSp delSp modSp add del mod ord">
        <pc:chgData name="Haruna Asai" userId="09f19cbb-b4f7-47d0-aa90-bfaaa1f35edf" providerId="ADAL" clId="{B4AD63E2-FF39-4397-BA57-361A854AFE12}" dt="2023-05-29T09:04:56.971" v="3097" actId="47"/>
        <pc:sldMkLst>
          <pc:docMk/>
          <pc:sldMk cId="3288106248" sldId="442"/>
        </pc:sldMkLst>
        <pc:spChg chg="mod">
          <ac:chgData name="Haruna Asai" userId="09f19cbb-b4f7-47d0-aa90-bfaaa1f35edf" providerId="ADAL" clId="{B4AD63E2-FF39-4397-BA57-361A854AFE12}" dt="2023-05-29T09:02:22.036" v="3040" actId="6549"/>
          <ac:spMkLst>
            <pc:docMk/>
            <pc:sldMk cId="3288106248" sldId="442"/>
            <ac:spMk id="2" creationId="{5F147D10-10EE-3552-31CD-ACD622AD9653}"/>
          </ac:spMkLst>
        </pc:spChg>
        <pc:spChg chg="mod">
          <ac:chgData name="Haruna Asai" userId="09f19cbb-b4f7-47d0-aa90-bfaaa1f35edf" providerId="ADAL" clId="{B4AD63E2-FF39-4397-BA57-361A854AFE12}" dt="2023-05-29T08:54:39.274" v="2417" actId="20577"/>
          <ac:spMkLst>
            <pc:docMk/>
            <pc:sldMk cId="3288106248" sldId="442"/>
            <ac:spMk id="3" creationId="{1E3CB689-F6FB-9029-2D31-FA2B1CCD1150}"/>
          </ac:spMkLst>
        </pc:spChg>
        <pc:spChg chg="mod">
          <ac:chgData name="Haruna Asai" userId="09f19cbb-b4f7-47d0-aa90-bfaaa1f35edf" providerId="ADAL" clId="{B4AD63E2-FF39-4397-BA57-361A854AFE12}" dt="2023-05-29T08:54:41.595" v="2418" actId="20577"/>
          <ac:spMkLst>
            <pc:docMk/>
            <pc:sldMk cId="3288106248" sldId="442"/>
            <ac:spMk id="6" creationId="{8B1A0B26-A73F-67AF-21A3-0114589EFBA7}"/>
          </ac:spMkLst>
        </pc:spChg>
        <pc:spChg chg="add mod">
          <ac:chgData name="Haruna Asai" userId="09f19cbb-b4f7-47d0-aa90-bfaaa1f35edf" providerId="ADAL" clId="{B4AD63E2-FF39-4397-BA57-361A854AFE12}" dt="2023-05-29T08:57:05.524" v="2456" actId="14100"/>
          <ac:spMkLst>
            <pc:docMk/>
            <pc:sldMk cId="3288106248" sldId="442"/>
            <ac:spMk id="13" creationId="{9B577D50-8265-346A-F45E-D28B51D1309D}"/>
          </ac:spMkLst>
        </pc:spChg>
        <pc:grpChg chg="del">
          <ac:chgData name="Haruna Asai" userId="09f19cbb-b4f7-47d0-aa90-bfaaa1f35edf" providerId="ADAL" clId="{B4AD63E2-FF39-4397-BA57-361A854AFE12}" dt="2023-05-29T08:54:45.929" v="2421" actId="478"/>
          <ac:grpSpMkLst>
            <pc:docMk/>
            <pc:sldMk cId="3288106248" sldId="442"/>
            <ac:grpSpMk id="12" creationId="{1CCFF7F0-E7AD-C771-A89A-83A0D1164765}"/>
          </ac:grpSpMkLst>
        </pc:grpChg>
        <pc:grpChg chg="del">
          <ac:chgData name="Haruna Asai" userId="09f19cbb-b4f7-47d0-aa90-bfaaa1f35edf" providerId="ADAL" clId="{B4AD63E2-FF39-4397-BA57-361A854AFE12}" dt="2023-05-29T08:54:45.040" v="2420" actId="478"/>
          <ac:grpSpMkLst>
            <pc:docMk/>
            <pc:sldMk cId="3288106248" sldId="442"/>
            <ac:grpSpMk id="24" creationId="{88E5A1EA-EB9C-93F4-B0D1-8F500E2764FA}"/>
          </ac:grpSpMkLst>
        </pc:grpChg>
        <pc:grpChg chg="del">
          <ac:chgData name="Haruna Asai" userId="09f19cbb-b4f7-47d0-aa90-bfaaa1f35edf" providerId="ADAL" clId="{B4AD63E2-FF39-4397-BA57-361A854AFE12}" dt="2023-05-29T08:54:44.343" v="2419" actId="478"/>
          <ac:grpSpMkLst>
            <pc:docMk/>
            <pc:sldMk cId="3288106248" sldId="442"/>
            <ac:grpSpMk id="30" creationId="{8EC9B429-3D9A-5F42-3DBE-8EDF99163EB6}"/>
          </ac:grpSpMkLst>
        </pc:grpChg>
        <pc:picChg chg="add del mod modCrop">
          <ac:chgData name="Haruna Asai" userId="09f19cbb-b4f7-47d0-aa90-bfaaa1f35edf" providerId="ADAL" clId="{B4AD63E2-FF39-4397-BA57-361A854AFE12}" dt="2023-05-29T08:56:29.538" v="2448" actId="478"/>
          <ac:picMkLst>
            <pc:docMk/>
            <pc:sldMk cId="3288106248" sldId="442"/>
            <ac:picMk id="7" creationId="{EF36FF1B-0BC9-7D77-C291-3C78082CB1D2}"/>
          </ac:picMkLst>
        </pc:picChg>
        <pc:picChg chg="add mod modCrop">
          <ac:chgData name="Haruna Asai" userId="09f19cbb-b4f7-47d0-aa90-bfaaa1f35edf" providerId="ADAL" clId="{B4AD63E2-FF39-4397-BA57-361A854AFE12}" dt="2023-05-29T09:01:51.191" v="3019" actId="1076"/>
          <ac:picMkLst>
            <pc:docMk/>
            <pc:sldMk cId="3288106248" sldId="442"/>
            <ac:picMk id="11" creationId="{4DCE9CB0-9445-4A86-DCC8-28D0EE416E1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427" cy="513509"/>
          </a:xfrm>
          <a:prstGeom prst="rect">
            <a:avLst/>
          </a:prstGeom>
        </p:spPr>
        <p:txBody>
          <a:bodyPr vert="horz" lIns="99065" tIns="49533" rIns="99065" bIns="49533"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0"/>
            <a:ext cx="3078427" cy="513509"/>
          </a:xfrm>
          <a:prstGeom prst="rect">
            <a:avLst/>
          </a:prstGeom>
        </p:spPr>
        <p:txBody>
          <a:bodyPr vert="horz" lIns="99065" tIns="49533" rIns="99065" bIns="49533" rtlCol="0"/>
          <a:lstStyle>
            <a:lvl1pPr algn="r">
              <a:defRPr sz="1300"/>
            </a:lvl1pPr>
          </a:lstStyle>
          <a:p>
            <a:fld id="{E2A60505-A26D-4647-87B2-AE2317E949B8}" type="datetimeFigureOut">
              <a:rPr kumimoji="1" lang="ja-JP" altLang="en-US" smtClean="0"/>
              <a:t>2023/5/30</a:t>
            </a:fld>
            <a:endParaRPr kumimoji="1" lang="ja-JP" altLang="en-US"/>
          </a:p>
        </p:txBody>
      </p:sp>
      <p:sp>
        <p:nvSpPr>
          <p:cNvPr id="4" name="スライド イメージ プレースホルダー 3"/>
          <p:cNvSpPr>
            <a:spLocks noGrp="1" noRot="1" noChangeAspect="1"/>
          </p:cNvSpPr>
          <p:nvPr>
            <p:ph type="sldImg" idx="2"/>
          </p:nvPr>
        </p:nvSpPr>
        <p:spPr>
          <a:xfrm>
            <a:off x="1057275" y="1279525"/>
            <a:ext cx="4989513" cy="3454400"/>
          </a:xfrm>
          <a:prstGeom prst="rect">
            <a:avLst/>
          </a:prstGeom>
          <a:noFill/>
          <a:ln w="12700">
            <a:solidFill>
              <a:prstClr val="black"/>
            </a:solidFill>
          </a:ln>
        </p:spPr>
        <p:txBody>
          <a:bodyPr vert="horz" lIns="99065" tIns="49533" rIns="99065" bIns="49533" rtlCol="0" anchor="ctr"/>
          <a:lstStyle/>
          <a:p>
            <a:endParaRPr lang="ja-JP" altLang="en-US"/>
          </a:p>
        </p:txBody>
      </p:sp>
      <p:sp>
        <p:nvSpPr>
          <p:cNvPr id="5" name="ノート プレースホルダー 4"/>
          <p:cNvSpPr>
            <a:spLocks noGrp="1"/>
          </p:cNvSpPr>
          <p:nvPr>
            <p:ph type="body" sz="quarter" idx="3"/>
          </p:nvPr>
        </p:nvSpPr>
        <p:spPr>
          <a:xfrm>
            <a:off x="710407" y="4925408"/>
            <a:ext cx="5683250" cy="4029879"/>
          </a:xfrm>
          <a:prstGeom prst="rect">
            <a:avLst/>
          </a:prstGeom>
        </p:spPr>
        <p:txBody>
          <a:bodyPr vert="horz" lIns="99065" tIns="49533" rIns="99065" bIns="4953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108"/>
            <a:ext cx="3078427" cy="513507"/>
          </a:xfrm>
          <a:prstGeom prst="rect">
            <a:avLst/>
          </a:prstGeom>
        </p:spPr>
        <p:txBody>
          <a:bodyPr vert="horz" lIns="99065" tIns="49533" rIns="99065" bIns="4953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8"/>
            <a:ext cx="3078427" cy="513507"/>
          </a:xfrm>
          <a:prstGeom prst="rect">
            <a:avLst/>
          </a:prstGeom>
        </p:spPr>
        <p:txBody>
          <a:bodyPr vert="horz" lIns="99065" tIns="49533" rIns="99065" bIns="49533" rtlCol="0" anchor="b"/>
          <a:lstStyle>
            <a:lvl1pPr algn="r">
              <a:defRPr sz="1300"/>
            </a:lvl1pPr>
          </a:lstStyle>
          <a:p>
            <a:fld id="{9D78BA64-DD27-4513-A719-30C0AB075608}" type="slidenum">
              <a:rPr kumimoji="1" lang="ja-JP" altLang="en-US" smtClean="0"/>
              <a:t>‹#›</a:t>
            </a:fld>
            <a:endParaRPr kumimoji="1" lang="ja-JP" altLang="en-US"/>
          </a:p>
        </p:txBody>
      </p:sp>
    </p:spTree>
    <p:extLst>
      <p:ext uri="{BB962C8B-B14F-4D97-AF65-F5344CB8AC3E}">
        <p14:creationId xmlns:p14="http://schemas.microsoft.com/office/powerpoint/2010/main" val="2711246635"/>
      </p:ext>
    </p:extLst>
  </p:cSld>
  <p:clrMap bg1="lt1" tx1="dk1" bg2="lt2" tx2="dk2" accent1="accent1" accent2="accent2" accent3="accent3" accent4="accent4" accent5="accent5" accent6="accent6" hlink="hlink" folHlink="folHlink"/>
  <p:notesStyle>
    <a:lvl1pPr marL="0" algn="l" defTabSz="914347" rtl="0" eaLnBrk="1" latinLnBrk="0" hangingPunct="1">
      <a:defRPr kumimoji="1" sz="1200" kern="1200">
        <a:solidFill>
          <a:schemeClr val="tx1"/>
        </a:solidFill>
        <a:latin typeface="+mn-lt"/>
        <a:ea typeface="+mn-ea"/>
        <a:cs typeface="+mn-cs"/>
      </a:defRPr>
    </a:lvl1pPr>
    <a:lvl2pPr marL="457173" algn="l" defTabSz="914347" rtl="0" eaLnBrk="1" latinLnBrk="0" hangingPunct="1">
      <a:defRPr kumimoji="1" sz="1200" kern="1200">
        <a:solidFill>
          <a:schemeClr val="tx1"/>
        </a:solidFill>
        <a:latin typeface="+mn-lt"/>
        <a:ea typeface="+mn-ea"/>
        <a:cs typeface="+mn-cs"/>
      </a:defRPr>
    </a:lvl2pPr>
    <a:lvl3pPr marL="914347" algn="l" defTabSz="914347" rtl="0" eaLnBrk="1" latinLnBrk="0" hangingPunct="1">
      <a:defRPr kumimoji="1" sz="1200" kern="1200">
        <a:solidFill>
          <a:schemeClr val="tx1"/>
        </a:solidFill>
        <a:latin typeface="+mn-lt"/>
        <a:ea typeface="+mn-ea"/>
        <a:cs typeface="+mn-cs"/>
      </a:defRPr>
    </a:lvl3pPr>
    <a:lvl4pPr marL="1371520" algn="l" defTabSz="914347" rtl="0" eaLnBrk="1" latinLnBrk="0" hangingPunct="1">
      <a:defRPr kumimoji="1" sz="1200" kern="1200">
        <a:solidFill>
          <a:schemeClr val="tx1"/>
        </a:solidFill>
        <a:latin typeface="+mn-lt"/>
        <a:ea typeface="+mn-ea"/>
        <a:cs typeface="+mn-cs"/>
      </a:defRPr>
    </a:lvl4pPr>
    <a:lvl5pPr marL="1828694" algn="l" defTabSz="914347" rtl="0" eaLnBrk="1" latinLnBrk="0" hangingPunct="1">
      <a:defRPr kumimoji="1" sz="1200" kern="1200">
        <a:solidFill>
          <a:schemeClr val="tx1"/>
        </a:solidFill>
        <a:latin typeface="+mn-lt"/>
        <a:ea typeface="+mn-ea"/>
        <a:cs typeface="+mn-cs"/>
      </a:defRPr>
    </a:lvl5pPr>
    <a:lvl6pPr marL="2285866" algn="l" defTabSz="914347" rtl="0" eaLnBrk="1" latinLnBrk="0" hangingPunct="1">
      <a:defRPr kumimoji="1" sz="1200" kern="1200">
        <a:solidFill>
          <a:schemeClr val="tx1"/>
        </a:solidFill>
        <a:latin typeface="+mn-lt"/>
        <a:ea typeface="+mn-ea"/>
        <a:cs typeface="+mn-cs"/>
      </a:defRPr>
    </a:lvl6pPr>
    <a:lvl7pPr marL="2743041" algn="l" defTabSz="914347" rtl="0" eaLnBrk="1" latinLnBrk="0" hangingPunct="1">
      <a:defRPr kumimoji="1" sz="1200" kern="1200">
        <a:solidFill>
          <a:schemeClr val="tx1"/>
        </a:solidFill>
        <a:latin typeface="+mn-lt"/>
        <a:ea typeface="+mn-ea"/>
        <a:cs typeface="+mn-cs"/>
      </a:defRPr>
    </a:lvl7pPr>
    <a:lvl8pPr marL="3200214" algn="l" defTabSz="914347" rtl="0" eaLnBrk="1" latinLnBrk="0" hangingPunct="1">
      <a:defRPr kumimoji="1" sz="1200" kern="1200">
        <a:solidFill>
          <a:schemeClr val="tx1"/>
        </a:solidFill>
        <a:latin typeface="+mn-lt"/>
        <a:ea typeface="+mn-ea"/>
        <a:cs typeface="+mn-cs"/>
      </a:defRPr>
    </a:lvl8pPr>
    <a:lvl9pPr marL="3657388" algn="l" defTabSz="914347"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a:p>
            <a:endParaRPr kumimoji="1" lang="en-US" altLang="ja-JP"/>
          </a:p>
          <a:p>
            <a:endParaRPr kumimoji="1" lang="ja-JP" altLang="en-US"/>
          </a:p>
        </p:txBody>
      </p:sp>
      <p:sp>
        <p:nvSpPr>
          <p:cNvPr id="4" name="スライド番号プレースホルダー 3"/>
          <p:cNvSpPr>
            <a:spLocks noGrp="1"/>
          </p:cNvSpPr>
          <p:nvPr>
            <p:ph type="sldNum" sz="quarter" idx="5"/>
          </p:nvPr>
        </p:nvSpPr>
        <p:spPr/>
        <p:txBody>
          <a:bodyPr/>
          <a:lstStyle/>
          <a:p>
            <a:fld id="{9D78BA64-DD27-4513-A719-30C0AB075608}" type="slidenum">
              <a:rPr kumimoji="1" lang="ja-JP" altLang="en-US" smtClean="0"/>
              <a:t>31</a:t>
            </a:fld>
            <a:endParaRPr kumimoji="1" lang="ja-JP" altLang="en-US"/>
          </a:p>
        </p:txBody>
      </p:sp>
    </p:spTree>
    <p:extLst>
      <p:ext uri="{BB962C8B-B14F-4D97-AF65-F5344CB8AC3E}">
        <p14:creationId xmlns:p14="http://schemas.microsoft.com/office/powerpoint/2010/main" val="1381136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a:p>
            <a:endParaRPr kumimoji="1" lang="en-US" altLang="ja-JP"/>
          </a:p>
          <a:p>
            <a:endParaRPr kumimoji="1" lang="ja-JP" altLang="en-US"/>
          </a:p>
        </p:txBody>
      </p:sp>
      <p:sp>
        <p:nvSpPr>
          <p:cNvPr id="4" name="スライド番号プレースホルダー 3"/>
          <p:cNvSpPr>
            <a:spLocks noGrp="1"/>
          </p:cNvSpPr>
          <p:nvPr>
            <p:ph type="sldNum" sz="quarter" idx="5"/>
          </p:nvPr>
        </p:nvSpPr>
        <p:spPr/>
        <p:txBody>
          <a:bodyPr/>
          <a:lstStyle/>
          <a:p>
            <a:fld id="{9D78BA64-DD27-4513-A719-30C0AB075608}" type="slidenum">
              <a:rPr kumimoji="1" lang="ja-JP" altLang="en-US" smtClean="0"/>
              <a:t>32</a:t>
            </a:fld>
            <a:endParaRPr kumimoji="1" lang="ja-JP" altLang="en-US"/>
          </a:p>
        </p:txBody>
      </p:sp>
    </p:spTree>
    <p:extLst>
      <p:ext uri="{BB962C8B-B14F-4D97-AF65-F5344CB8AC3E}">
        <p14:creationId xmlns:p14="http://schemas.microsoft.com/office/powerpoint/2010/main" val="4553637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5C2BEE32-D3FA-BDBC-BB47-57260A48FE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1"/>
            <a:ext cx="9144000" cy="6101334"/>
          </a:xfrm>
          <a:prstGeom prst="rect">
            <a:avLst/>
          </a:prstGeom>
        </p:spPr>
      </p:pic>
      <p:sp>
        <p:nvSpPr>
          <p:cNvPr id="12" name="正方形/長方形 11">
            <a:extLst>
              <a:ext uri="{FF2B5EF4-FFF2-40B4-BE49-F238E27FC236}">
                <a16:creationId xmlns:a16="http://schemas.microsoft.com/office/drawing/2014/main" id="{7FBF3734-1C14-686C-2281-EA2464210D46}"/>
              </a:ext>
            </a:extLst>
          </p:cNvPr>
          <p:cNvSpPr/>
          <p:nvPr userDrawn="1"/>
        </p:nvSpPr>
        <p:spPr>
          <a:xfrm>
            <a:off x="0" y="-2904"/>
            <a:ext cx="9906000" cy="6104238"/>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200">
              <a:latin typeface="Meiryo" charset="-128"/>
              <a:ea typeface="Meiryo" charset="-128"/>
              <a:cs typeface="Meiryo" charset="-128"/>
            </a:endParaRPr>
          </a:p>
        </p:txBody>
      </p:sp>
      <p:sp>
        <p:nvSpPr>
          <p:cNvPr id="2" name="タイトル 1">
            <a:extLst>
              <a:ext uri="{FF2B5EF4-FFF2-40B4-BE49-F238E27FC236}">
                <a16:creationId xmlns:a16="http://schemas.microsoft.com/office/drawing/2014/main" id="{4B4024F7-5E64-F4ED-17D5-0E298E3594D8}"/>
              </a:ext>
            </a:extLst>
          </p:cNvPr>
          <p:cNvSpPr>
            <a:spLocks noGrp="1"/>
          </p:cNvSpPr>
          <p:nvPr>
            <p:ph type="ctrTitle" hasCustomPrompt="1"/>
          </p:nvPr>
        </p:nvSpPr>
        <p:spPr>
          <a:xfrm>
            <a:off x="1238250" y="1535502"/>
            <a:ext cx="7429500" cy="2904033"/>
          </a:xfrm>
          <a:prstGeom prst="rect">
            <a:avLst/>
          </a:prstGeom>
        </p:spPr>
        <p:txBody>
          <a:bodyPr lIns="0" tIns="0" rIns="0" bIns="0" anchor="ctr">
            <a:normAutofit/>
          </a:bodyPr>
          <a:lstStyle>
            <a:lvl1pPr algn="ctr">
              <a:lnSpc>
                <a:spcPct val="130000"/>
              </a:lnSpc>
              <a:defRPr sz="4400" b="1">
                <a:ln>
                  <a:solidFill>
                    <a:schemeClr val="tx1">
                      <a:lumMod val="75000"/>
                      <a:lumOff val="25000"/>
                    </a:schemeClr>
                  </a:solidFill>
                </a:ln>
                <a:solidFill>
                  <a:schemeClr val="bg1"/>
                </a:solidFill>
              </a:defRPr>
            </a:lvl1pPr>
          </a:lstStyle>
          <a:p>
            <a:r>
              <a:rPr kumimoji="1" lang="ja-JP" altLang="en-US"/>
              <a:t>表紙タイトル</a:t>
            </a:r>
          </a:p>
        </p:txBody>
      </p:sp>
      <p:sp>
        <p:nvSpPr>
          <p:cNvPr id="3" name="字幕 2">
            <a:extLst>
              <a:ext uri="{FF2B5EF4-FFF2-40B4-BE49-F238E27FC236}">
                <a16:creationId xmlns:a16="http://schemas.microsoft.com/office/drawing/2014/main" id="{91687FD0-7B57-B679-AD23-DA9FFCC31373}"/>
              </a:ext>
            </a:extLst>
          </p:cNvPr>
          <p:cNvSpPr>
            <a:spLocks noGrp="1"/>
          </p:cNvSpPr>
          <p:nvPr>
            <p:ph type="subTitle" idx="1" hasCustomPrompt="1"/>
          </p:nvPr>
        </p:nvSpPr>
        <p:spPr>
          <a:xfrm>
            <a:off x="1238250" y="4733928"/>
            <a:ext cx="7429500" cy="523875"/>
          </a:xfrm>
          <a:prstGeom prst="rect">
            <a:avLst/>
          </a:prstGeom>
        </p:spPr>
        <p:txBody>
          <a:bodyPr lIns="0" tIns="72000" rIns="0" bIns="0" anchor="ctr">
            <a:noAutofit/>
          </a:bodyPr>
          <a:lstStyle>
            <a:lvl1pPr marL="0" indent="0" algn="ctr">
              <a:buNone/>
              <a:defRPr sz="3200" b="1">
                <a:ln>
                  <a:solidFill>
                    <a:schemeClr val="tx1">
                      <a:lumMod val="75000"/>
                      <a:lumOff val="25000"/>
                    </a:schemeClr>
                  </a:solidFill>
                </a:ln>
                <a:solidFill>
                  <a:schemeClr val="bg1"/>
                </a:solidFill>
              </a:defRPr>
            </a:lvl1pPr>
            <a:lvl2pPr marL="371464" indent="0" algn="ctr">
              <a:buNone/>
              <a:defRPr sz="1625"/>
            </a:lvl2pPr>
            <a:lvl3pPr marL="742929" indent="0" algn="ctr">
              <a:buNone/>
              <a:defRPr sz="1463"/>
            </a:lvl3pPr>
            <a:lvl4pPr marL="1114393" indent="0" algn="ctr">
              <a:buNone/>
              <a:defRPr sz="1300"/>
            </a:lvl4pPr>
            <a:lvl5pPr marL="1485858" indent="0" algn="ctr">
              <a:buNone/>
              <a:defRPr sz="1300"/>
            </a:lvl5pPr>
            <a:lvl6pPr marL="1857322" indent="0" algn="ctr">
              <a:buNone/>
              <a:defRPr sz="1300"/>
            </a:lvl6pPr>
            <a:lvl7pPr marL="2228787" indent="0" algn="ctr">
              <a:buNone/>
              <a:defRPr sz="1300"/>
            </a:lvl7pPr>
            <a:lvl8pPr marL="2600251" indent="0" algn="ctr">
              <a:buNone/>
              <a:defRPr sz="1300"/>
            </a:lvl8pPr>
            <a:lvl9pPr marL="2971715" indent="0" algn="ctr">
              <a:buNone/>
              <a:defRPr sz="1300"/>
            </a:lvl9pPr>
          </a:lstStyle>
          <a:p>
            <a:r>
              <a:rPr kumimoji="1" lang="ja-JP" altLang="en-US"/>
              <a:t>株式会社</a:t>
            </a:r>
            <a:r>
              <a:rPr kumimoji="1" lang="en-US" altLang="ja-JP"/>
              <a:t>root </a:t>
            </a:r>
            <a:r>
              <a:rPr kumimoji="1" lang="en-US" altLang="ja-JP" err="1"/>
              <a:t>ip</a:t>
            </a:r>
            <a:endParaRPr kumimoji="1" lang="ja-JP" altLang="en-US"/>
          </a:p>
        </p:txBody>
      </p:sp>
      <p:sp>
        <p:nvSpPr>
          <p:cNvPr id="9" name="テキスト プレースホルダー 8">
            <a:extLst>
              <a:ext uri="{FF2B5EF4-FFF2-40B4-BE49-F238E27FC236}">
                <a16:creationId xmlns:a16="http://schemas.microsoft.com/office/drawing/2014/main" id="{306A8ECC-2141-72EE-734A-7980D39C755A}"/>
              </a:ext>
            </a:extLst>
          </p:cNvPr>
          <p:cNvSpPr>
            <a:spLocks noGrp="1"/>
          </p:cNvSpPr>
          <p:nvPr>
            <p:ph type="body" sz="quarter" idx="10" hasCustomPrompt="1"/>
          </p:nvPr>
        </p:nvSpPr>
        <p:spPr>
          <a:xfrm>
            <a:off x="381000" y="611188"/>
            <a:ext cx="2682875" cy="523875"/>
          </a:xfrm>
          <a:prstGeom prst="rect">
            <a:avLst/>
          </a:prstGeom>
        </p:spPr>
        <p:txBody>
          <a:bodyPr lIns="0" tIns="72000" rIns="0" bIns="0" anchor="ctr">
            <a:noAutofit/>
          </a:bodyPr>
          <a:lstStyle>
            <a:lvl1pPr>
              <a:defRPr lang="ja-JP" altLang="en-US" sz="2400" b="1" smtClean="0">
                <a:ln>
                  <a:solidFill>
                    <a:schemeClr val="tx1">
                      <a:lumMod val="75000"/>
                      <a:lumOff val="25000"/>
                    </a:schemeClr>
                  </a:solidFill>
                </a:ln>
                <a:solidFill>
                  <a:schemeClr val="bg1"/>
                </a:solidFill>
              </a:defRPr>
            </a:lvl1pPr>
            <a:lvl2pPr>
              <a:defRPr lang="ja-JP" altLang="en-US" sz="1625" smtClean="0"/>
            </a:lvl2pPr>
            <a:lvl3pPr>
              <a:defRPr lang="ja-JP" altLang="en-US" sz="1463" smtClean="0"/>
            </a:lvl3pPr>
            <a:lvl4pPr>
              <a:defRPr lang="ja-JP" altLang="en-US" sz="1300" smtClean="0"/>
            </a:lvl4pPr>
            <a:lvl5pPr>
              <a:defRPr lang="ja-JP" altLang="en-US" sz="1300"/>
            </a:lvl5pPr>
          </a:lstStyle>
          <a:p>
            <a:pPr algn="l"/>
            <a:r>
              <a:rPr lang="ja-JP" altLang="en-US" sz="2400"/>
              <a:t>●●●御中</a:t>
            </a:r>
          </a:p>
        </p:txBody>
      </p:sp>
      <p:sp>
        <p:nvSpPr>
          <p:cNvPr id="10" name="テキスト プレースホルダー 8">
            <a:extLst>
              <a:ext uri="{FF2B5EF4-FFF2-40B4-BE49-F238E27FC236}">
                <a16:creationId xmlns:a16="http://schemas.microsoft.com/office/drawing/2014/main" id="{14688761-F4D7-01CC-B3E9-04F6C4EF30AB}"/>
              </a:ext>
            </a:extLst>
          </p:cNvPr>
          <p:cNvSpPr>
            <a:spLocks noGrp="1"/>
          </p:cNvSpPr>
          <p:nvPr>
            <p:ph type="body" sz="quarter" idx="11" hasCustomPrompt="1"/>
          </p:nvPr>
        </p:nvSpPr>
        <p:spPr>
          <a:xfrm>
            <a:off x="6842125" y="611188"/>
            <a:ext cx="2682875" cy="523875"/>
          </a:xfrm>
          <a:prstGeom prst="rect">
            <a:avLst/>
          </a:prstGeom>
        </p:spPr>
        <p:txBody>
          <a:bodyPr lIns="0" tIns="72000" rIns="0" bIns="0" anchor="ctr">
            <a:noAutofit/>
          </a:bodyPr>
          <a:lstStyle>
            <a:lvl1pPr algn="r">
              <a:defRPr lang="ja-JP" altLang="en-US" sz="2400" b="1" smtClean="0">
                <a:ln>
                  <a:solidFill>
                    <a:schemeClr val="tx1">
                      <a:lumMod val="75000"/>
                      <a:lumOff val="25000"/>
                    </a:schemeClr>
                  </a:solidFill>
                </a:ln>
                <a:solidFill>
                  <a:schemeClr val="bg1"/>
                </a:solidFill>
              </a:defRPr>
            </a:lvl1pPr>
            <a:lvl2pPr>
              <a:defRPr lang="ja-JP" altLang="en-US" sz="1625" smtClean="0"/>
            </a:lvl2pPr>
            <a:lvl3pPr>
              <a:defRPr lang="ja-JP" altLang="en-US" sz="1463" smtClean="0"/>
            </a:lvl3pPr>
            <a:lvl4pPr>
              <a:defRPr lang="ja-JP" altLang="en-US" sz="1300" smtClean="0"/>
            </a:lvl4pPr>
            <a:lvl5pPr>
              <a:defRPr lang="ja-JP" altLang="en-US" sz="1300"/>
            </a:lvl5pPr>
          </a:lstStyle>
          <a:p>
            <a:pPr algn="r"/>
            <a:r>
              <a:rPr lang="en-US" altLang="ja-JP" sz="2400"/>
              <a:t>YYYY</a:t>
            </a:r>
            <a:r>
              <a:rPr lang="ja-JP" altLang="en-US" sz="2400"/>
              <a:t>年</a:t>
            </a:r>
            <a:r>
              <a:rPr lang="en-US" altLang="ja-JP" sz="2400"/>
              <a:t>M</a:t>
            </a:r>
            <a:r>
              <a:rPr lang="ja-JP" altLang="en-US" sz="2400"/>
              <a:t>月</a:t>
            </a:r>
          </a:p>
        </p:txBody>
      </p:sp>
      <p:sp>
        <p:nvSpPr>
          <p:cNvPr id="4" name="スライド番号プレースホルダー 11">
            <a:extLst>
              <a:ext uri="{FF2B5EF4-FFF2-40B4-BE49-F238E27FC236}">
                <a16:creationId xmlns:a16="http://schemas.microsoft.com/office/drawing/2014/main" id="{BDBD46B6-E7AA-46A2-5769-FEB839F5A63A}"/>
              </a:ext>
            </a:extLst>
          </p:cNvPr>
          <p:cNvSpPr>
            <a:spLocks noGrp="1"/>
          </p:cNvSpPr>
          <p:nvPr>
            <p:ph type="sldNum" sz="quarter" idx="4"/>
          </p:nvPr>
        </p:nvSpPr>
        <p:spPr>
          <a:xfrm>
            <a:off x="3838575" y="6340537"/>
            <a:ext cx="2228850" cy="365125"/>
          </a:xfrm>
          <a:prstGeom prst="rect">
            <a:avLst/>
          </a:prstGeom>
        </p:spPr>
        <p:txBody>
          <a:bodyPr vert="horz" lIns="0" tIns="72000" rIns="0" bIns="0" rtlCol="0" anchor="ctr"/>
          <a:lstStyle>
            <a:lvl1pPr algn="ctr">
              <a:defRPr lang="ja-JP" altLang="en-US" sz="1200" smtClean="0">
                <a:solidFill>
                  <a:schemeClr val="tx1">
                    <a:tint val="75000"/>
                  </a:schemeClr>
                </a:solidFill>
              </a:defRPr>
            </a:lvl1pPr>
          </a:lstStyle>
          <a:p>
            <a:pPr>
              <a:lnSpc>
                <a:spcPct val="130000"/>
              </a:lnSpc>
            </a:pPr>
            <a:fld id="{BACFC6DF-C936-44FD-8F65-905CA835F4E9}" type="slidenum">
              <a:rPr lang="en-US" altLang="ja-JP" smtClean="0"/>
              <a:pPr>
                <a:lnSpc>
                  <a:spcPct val="130000"/>
                </a:lnSpc>
              </a:pPr>
              <a:t>‹#›</a:t>
            </a:fld>
            <a:endParaRPr lang="en-US"/>
          </a:p>
        </p:txBody>
      </p:sp>
    </p:spTree>
    <p:extLst>
      <p:ext uri="{BB962C8B-B14F-4D97-AF65-F5344CB8AC3E}">
        <p14:creationId xmlns:p14="http://schemas.microsoft.com/office/powerpoint/2010/main" val="4096257782"/>
      </p:ext>
    </p:extLst>
  </p:cSld>
  <p:clrMapOvr>
    <a:masterClrMapping/>
  </p:clrMapOvr>
  <p:extLst>
    <p:ext uri="{DCECCB84-F9BA-43D5-87BE-67443E8EF086}">
      <p15:sldGuideLst xmlns:p15="http://schemas.microsoft.com/office/powerpoint/2012/main">
        <p15:guide id="1" orient="horz" pos="3838" userDrawn="1">
          <p15:clr>
            <a:srgbClr val="FBAE40"/>
          </p15:clr>
        </p15:guide>
        <p15:guide id="2" pos="240" userDrawn="1">
          <p15:clr>
            <a:srgbClr val="FBAE40"/>
          </p15:clr>
        </p15:guide>
        <p15:guide id="3" pos="6000" userDrawn="1">
          <p15:clr>
            <a:srgbClr val="FBAE40"/>
          </p15:clr>
        </p15:guide>
        <p15:guide id="4"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ページタイトルと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440BD11-8086-1E80-1BE5-F0FEBA122ACF}"/>
              </a:ext>
            </a:extLst>
          </p:cNvPr>
          <p:cNvSpPr>
            <a:spLocks noGrp="1"/>
          </p:cNvSpPr>
          <p:nvPr>
            <p:ph idx="1" hasCustomPrompt="1"/>
          </p:nvPr>
        </p:nvSpPr>
        <p:spPr>
          <a:xfrm>
            <a:off x="381000" y="1168123"/>
            <a:ext cx="9144000" cy="4940296"/>
          </a:xfrm>
          <a:prstGeom prst="rect">
            <a:avLst/>
          </a:prstGeom>
        </p:spPr>
        <p:txBody>
          <a:bodyPr lIns="0" tIns="0" rIns="0" bIns="0"/>
          <a:lstStyle>
            <a:lvl1pPr marL="0" indent="0">
              <a:lnSpc>
                <a:spcPct val="110000"/>
              </a:lnSpc>
              <a:buNone/>
              <a:defRPr sz="1800">
                <a:latin typeface="+mn-ea"/>
                <a:ea typeface="+mn-ea"/>
              </a:defRPr>
            </a:lvl1pPr>
            <a:lvl2pPr marL="371464" indent="0">
              <a:buNone/>
              <a:defRPr>
                <a:latin typeface="+mn-ea"/>
                <a:ea typeface="+mn-ea"/>
              </a:defRPr>
            </a:lvl2pPr>
            <a:lvl3pPr marL="742929" indent="0">
              <a:buNone/>
              <a:defRPr>
                <a:latin typeface="+mn-ea"/>
                <a:ea typeface="+mn-ea"/>
              </a:defRPr>
            </a:lvl3pPr>
            <a:lvl4pPr marL="1114393" indent="0">
              <a:buNone/>
              <a:defRPr>
                <a:latin typeface="+mn-ea"/>
                <a:ea typeface="+mn-ea"/>
              </a:defRPr>
            </a:lvl4pPr>
            <a:lvl5pPr marL="1485858" indent="0">
              <a:buNone/>
              <a:defRPr>
                <a:latin typeface="+mn-ea"/>
                <a:ea typeface="+mn-ea"/>
              </a:defRPr>
            </a:lvl5pPr>
          </a:lstStyle>
          <a:p>
            <a:pPr lvl="0"/>
            <a:r>
              <a:rPr kumimoji="1" lang="ja-JP" altLang="en-US"/>
              <a:t>テキストを入力</a:t>
            </a:r>
            <a:endParaRPr kumimoji="1" lang="en-US" altLang="ja-JP"/>
          </a:p>
        </p:txBody>
      </p:sp>
      <p:sp>
        <p:nvSpPr>
          <p:cNvPr id="7" name="タイトル 6">
            <a:extLst>
              <a:ext uri="{FF2B5EF4-FFF2-40B4-BE49-F238E27FC236}">
                <a16:creationId xmlns:a16="http://schemas.microsoft.com/office/drawing/2014/main" id="{98040AA4-F666-7D7B-B338-212D12174CB6}"/>
              </a:ext>
            </a:extLst>
          </p:cNvPr>
          <p:cNvSpPr>
            <a:spLocks noGrp="1"/>
          </p:cNvSpPr>
          <p:nvPr>
            <p:ph type="title" hasCustomPrompt="1"/>
          </p:nvPr>
        </p:nvSpPr>
        <p:spPr>
          <a:xfrm>
            <a:off x="0" y="5"/>
            <a:ext cx="9906000" cy="936000"/>
          </a:xfrm>
          <a:prstGeom prst="rect">
            <a:avLst/>
          </a:prstGeom>
          <a:solidFill>
            <a:schemeClr val="accent1"/>
          </a:solidFill>
        </p:spPr>
        <p:txBody>
          <a:bodyPr lIns="360000" tIns="0" rIns="0" bIns="0" anchor="ctr"/>
          <a:lstStyle>
            <a:lvl1pPr>
              <a:lnSpc>
                <a:spcPct val="130000"/>
              </a:lnSpc>
              <a:defRPr b="1">
                <a:ln>
                  <a:solidFill>
                    <a:schemeClr val="tx1">
                      <a:lumMod val="75000"/>
                      <a:lumOff val="25000"/>
                    </a:schemeClr>
                  </a:solidFill>
                </a:ln>
                <a:solidFill>
                  <a:schemeClr val="bg1"/>
                </a:solidFill>
              </a:defRPr>
            </a:lvl1pPr>
          </a:lstStyle>
          <a:p>
            <a:r>
              <a:rPr kumimoji="1" lang="ja-JP" altLang="en-US"/>
              <a:t>ページタイトル</a:t>
            </a:r>
          </a:p>
        </p:txBody>
      </p:sp>
      <p:sp>
        <p:nvSpPr>
          <p:cNvPr id="4" name="テキスト プレースホルダー 3">
            <a:extLst>
              <a:ext uri="{FF2B5EF4-FFF2-40B4-BE49-F238E27FC236}">
                <a16:creationId xmlns:a16="http://schemas.microsoft.com/office/drawing/2014/main" id="{8A55B6B1-5516-1A5D-2E03-32DF38AEB245}"/>
              </a:ext>
            </a:extLst>
          </p:cNvPr>
          <p:cNvSpPr>
            <a:spLocks noGrp="1"/>
          </p:cNvSpPr>
          <p:nvPr>
            <p:ph type="body" sz="quarter" idx="10" hasCustomPrompt="1"/>
          </p:nvPr>
        </p:nvSpPr>
        <p:spPr>
          <a:xfrm>
            <a:off x="4953000" y="133432"/>
            <a:ext cx="4450481" cy="774000"/>
          </a:xfrm>
          <a:prstGeom prst="rect">
            <a:avLst/>
          </a:prstGeom>
        </p:spPr>
        <p:txBody>
          <a:bodyPr lIns="0" tIns="72000" rIns="0" bIns="0" anchor="ctr">
            <a:noAutofit/>
          </a:bodyPr>
          <a:lstStyle>
            <a:lvl1pPr marL="0" indent="0">
              <a:buFont typeface="Arial" panose="020B0604020202020204" pitchFamily="34" charset="0"/>
              <a:buNone/>
              <a:defRPr lang="ja-JP" altLang="en-US" sz="2400" b="1" smtClean="0">
                <a:ln>
                  <a:solidFill>
                    <a:schemeClr val="tx1">
                      <a:lumMod val="75000"/>
                      <a:lumOff val="25000"/>
                    </a:schemeClr>
                  </a:solidFill>
                </a:ln>
                <a:solidFill>
                  <a:schemeClr val="bg1"/>
                </a:solidFill>
              </a:defRPr>
            </a:lvl1pPr>
            <a:lvl2pPr marL="371464" indent="0">
              <a:buFont typeface="Arial" panose="020B0604020202020204" pitchFamily="34" charset="0"/>
              <a:buNone/>
              <a:defRPr lang="ja-JP" altLang="en-US" sz="1625" smtClean="0"/>
            </a:lvl2pPr>
            <a:lvl3pPr marL="742929" indent="0">
              <a:buFont typeface="Arial" panose="020B0604020202020204" pitchFamily="34" charset="0"/>
              <a:buNone/>
              <a:defRPr lang="ja-JP" altLang="en-US" sz="1463" smtClean="0"/>
            </a:lvl3pPr>
            <a:lvl4pPr marL="1114393" indent="0">
              <a:buFont typeface="Arial" panose="020B0604020202020204" pitchFamily="34" charset="0"/>
              <a:buNone/>
              <a:defRPr lang="ja-JP" altLang="en-US" sz="1300" smtClean="0"/>
            </a:lvl4pPr>
            <a:lvl5pPr marL="1485858" indent="0">
              <a:buFont typeface="Arial" panose="020B0604020202020204" pitchFamily="34" charset="0"/>
              <a:buNone/>
              <a:defRPr lang="ja-JP" altLang="en-US" sz="1300"/>
            </a:lvl5pPr>
          </a:lstStyle>
          <a:p>
            <a:pPr lvl="0"/>
            <a:r>
              <a:rPr kumimoji="1" lang="ja-JP" altLang="en-US"/>
              <a:t>サブページタイトル</a:t>
            </a:r>
          </a:p>
        </p:txBody>
      </p:sp>
      <p:sp>
        <p:nvSpPr>
          <p:cNvPr id="5" name="スライド番号プレースホルダー 11">
            <a:extLst>
              <a:ext uri="{FF2B5EF4-FFF2-40B4-BE49-F238E27FC236}">
                <a16:creationId xmlns:a16="http://schemas.microsoft.com/office/drawing/2014/main" id="{1FD5899A-1E10-957A-70EC-BA7B05C976C3}"/>
              </a:ext>
            </a:extLst>
          </p:cNvPr>
          <p:cNvSpPr>
            <a:spLocks noGrp="1"/>
          </p:cNvSpPr>
          <p:nvPr>
            <p:ph type="sldNum" sz="quarter" idx="4"/>
          </p:nvPr>
        </p:nvSpPr>
        <p:spPr>
          <a:xfrm>
            <a:off x="3838575" y="6340537"/>
            <a:ext cx="2228850" cy="365125"/>
          </a:xfrm>
          <a:prstGeom prst="rect">
            <a:avLst/>
          </a:prstGeom>
        </p:spPr>
        <p:txBody>
          <a:bodyPr vert="horz" lIns="0" tIns="72000" rIns="0" bIns="0" rtlCol="0" anchor="ctr"/>
          <a:lstStyle>
            <a:lvl1pPr>
              <a:defRPr lang="ja-JP" altLang="en-US" sz="1200" smtClean="0">
                <a:solidFill>
                  <a:schemeClr val="tx1">
                    <a:tint val="75000"/>
                  </a:schemeClr>
                </a:solidFill>
              </a:defRPr>
            </a:lvl1pPr>
          </a:lstStyle>
          <a:p>
            <a:pPr algn="ctr">
              <a:lnSpc>
                <a:spcPct val="130000"/>
              </a:lnSpc>
            </a:pPr>
            <a:fld id="{BACFC6DF-C936-44FD-8F65-905CA835F4E9}" type="slidenum">
              <a:rPr lang="en-US" altLang="ja-JP" smtClean="0"/>
              <a:pPr algn="ctr">
                <a:lnSpc>
                  <a:spcPct val="130000"/>
                </a:lnSpc>
              </a:pPr>
              <a:t>‹#›</a:t>
            </a:fld>
            <a:endParaRPr lang="en-US"/>
          </a:p>
        </p:txBody>
      </p:sp>
    </p:spTree>
    <p:extLst>
      <p:ext uri="{BB962C8B-B14F-4D97-AF65-F5344CB8AC3E}">
        <p14:creationId xmlns:p14="http://schemas.microsoft.com/office/powerpoint/2010/main" val="3755306706"/>
      </p:ext>
    </p:extLst>
  </p:cSld>
  <p:clrMapOvr>
    <a:masterClrMapping/>
  </p:clrMapOvr>
  <p:extLst>
    <p:ext uri="{DCECCB84-F9BA-43D5-87BE-67443E8EF086}">
      <p15:sldGuideLst xmlns:p15="http://schemas.microsoft.com/office/powerpoint/2012/main">
        <p15:guide id="1" orient="horz" pos="3838" userDrawn="1">
          <p15:clr>
            <a:srgbClr val="FBAE40"/>
          </p15:clr>
        </p15:guide>
        <p15:guide id="2" pos="240" userDrawn="1">
          <p15:clr>
            <a:srgbClr val="FBAE40"/>
          </p15:clr>
        </p15:guide>
        <p15:guide id="3" pos="6000" userDrawn="1">
          <p15:clr>
            <a:srgbClr val="FBAE40"/>
          </p15:clr>
        </p15:guide>
        <p15:guide id="4" orient="horz" pos="595" userDrawn="1">
          <p15:clr>
            <a:srgbClr val="FBAE40"/>
          </p15:clr>
        </p15:guide>
        <p15:guide id="5" pos="3120" userDrawn="1">
          <p15:clr>
            <a:srgbClr val="FBAE40"/>
          </p15:clr>
        </p15:guide>
        <p15:guide id="6" orient="horz" pos="73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タイト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278710-FC1E-2989-5D93-0793F13A3B85}"/>
              </a:ext>
            </a:extLst>
          </p:cNvPr>
          <p:cNvSpPr>
            <a:spLocks noGrp="1"/>
          </p:cNvSpPr>
          <p:nvPr>
            <p:ph type="title" hasCustomPrompt="1"/>
          </p:nvPr>
        </p:nvSpPr>
        <p:spPr>
          <a:xfrm>
            <a:off x="0" y="1709741"/>
            <a:ext cx="9905999" cy="2852737"/>
          </a:xfrm>
          <a:prstGeom prst="rect">
            <a:avLst/>
          </a:prstGeom>
          <a:solidFill>
            <a:schemeClr val="accent1"/>
          </a:solidFill>
        </p:spPr>
        <p:txBody>
          <a:bodyPr vert="horz" lIns="360000" tIns="0" rIns="0" bIns="0" rtlCol="0" anchor="ctr">
            <a:normAutofit/>
          </a:bodyPr>
          <a:lstStyle>
            <a:lvl1pPr>
              <a:lnSpc>
                <a:spcPct val="130000"/>
              </a:lnSpc>
              <a:defRPr lang="ja-JP" altLang="en-US" b="1" dirty="0">
                <a:ln>
                  <a:solidFill>
                    <a:schemeClr val="tx1">
                      <a:lumMod val="75000"/>
                      <a:lumOff val="25000"/>
                    </a:schemeClr>
                  </a:solidFill>
                </a:ln>
                <a:solidFill>
                  <a:schemeClr val="bg1"/>
                </a:solidFill>
              </a:defRPr>
            </a:lvl1pPr>
          </a:lstStyle>
          <a:p>
            <a:pPr lvl="0"/>
            <a:r>
              <a:rPr kumimoji="1" lang="ja-JP" altLang="en-US"/>
              <a:t>セクションタイトル</a:t>
            </a:r>
          </a:p>
        </p:txBody>
      </p:sp>
      <p:sp>
        <p:nvSpPr>
          <p:cNvPr id="3" name="テキスト プレースホルダー 2">
            <a:extLst>
              <a:ext uri="{FF2B5EF4-FFF2-40B4-BE49-F238E27FC236}">
                <a16:creationId xmlns:a16="http://schemas.microsoft.com/office/drawing/2014/main" id="{C6733BD3-3EE1-164E-ADCD-853F06239ED7}"/>
              </a:ext>
            </a:extLst>
          </p:cNvPr>
          <p:cNvSpPr>
            <a:spLocks noGrp="1"/>
          </p:cNvSpPr>
          <p:nvPr>
            <p:ph type="body" idx="1" hasCustomPrompt="1"/>
          </p:nvPr>
        </p:nvSpPr>
        <p:spPr>
          <a:xfrm>
            <a:off x="381001" y="4589468"/>
            <a:ext cx="9133686" cy="1500187"/>
          </a:xfrm>
          <a:prstGeom prst="rect">
            <a:avLst/>
          </a:prstGeom>
        </p:spPr>
        <p:txBody>
          <a:bodyPr lIns="0" tIns="72000" rIns="0" bIns="0"/>
          <a:lstStyle>
            <a:lvl1pPr>
              <a:defRPr lang="ja-JP" altLang="en-US" sz="1800" dirty="0"/>
            </a:lvl1pPr>
          </a:lstStyle>
          <a:p>
            <a:pPr lvl="0">
              <a:lnSpc>
                <a:spcPct val="110000"/>
              </a:lnSpc>
            </a:pPr>
            <a:r>
              <a:rPr kumimoji="1" lang="ja-JP" altLang="en-US"/>
              <a:t>テキストを入力</a:t>
            </a:r>
          </a:p>
        </p:txBody>
      </p:sp>
      <p:sp>
        <p:nvSpPr>
          <p:cNvPr id="5" name="スライド番号プレースホルダー 11">
            <a:extLst>
              <a:ext uri="{FF2B5EF4-FFF2-40B4-BE49-F238E27FC236}">
                <a16:creationId xmlns:a16="http://schemas.microsoft.com/office/drawing/2014/main" id="{1790BF72-61A0-7143-3604-7A59CF059797}"/>
              </a:ext>
            </a:extLst>
          </p:cNvPr>
          <p:cNvSpPr>
            <a:spLocks noGrp="1"/>
          </p:cNvSpPr>
          <p:nvPr>
            <p:ph type="sldNum" sz="quarter" idx="4"/>
          </p:nvPr>
        </p:nvSpPr>
        <p:spPr>
          <a:xfrm>
            <a:off x="3838575" y="6340537"/>
            <a:ext cx="2228850" cy="365125"/>
          </a:xfrm>
          <a:prstGeom prst="rect">
            <a:avLst/>
          </a:prstGeom>
        </p:spPr>
        <p:txBody>
          <a:bodyPr vert="horz" lIns="0" tIns="72000" rIns="0" bIns="0" rtlCol="0" anchor="ctr"/>
          <a:lstStyle>
            <a:lvl1pPr>
              <a:defRPr lang="ja-JP" altLang="en-US" sz="1200" smtClean="0">
                <a:solidFill>
                  <a:schemeClr val="tx1">
                    <a:tint val="75000"/>
                  </a:schemeClr>
                </a:solidFill>
              </a:defRPr>
            </a:lvl1pPr>
          </a:lstStyle>
          <a:p>
            <a:pPr algn="ctr">
              <a:lnSpc>
                <a:spcPct val="130000"/>
              </a:lnSpc>
            </a:pPr>
            <a:fld id="{BACFC6DF-C936-44FD-8F65-905CA835F4E9}" type="slidenum">
              <a:rPr lang="en-US" altLang="ja-JP" smtClean="0"/>
              <a:pPr algn="ctr">
                <a:lnSpc>
                  <a:spcPct val="130000"/>
                </a:lnSpc>
              </a:pPr>
              <a:t>‹#›</a:t>
            </a:fld>
            <a:endParaRPr lang="en-US"/>
          </a:p>
        </p:txBody>
      </p:sp>
    </p:spTree>
    <p:extLst>
      <p:ext uri="{BB962C8B-B14F-4D97-AF65-F5344CB8AC3E}">
        <p14:creationId xmlns:p14="http://schemas.microsoft.com/office/powerpoint/2010/main" val="2706155518"/>
      </p:ext>
    </p:extLst>
  </p:cSld>
  <p:clrMapOvr>
    <a:masterClrMapping/>
  </p:clrMapOvr>
  <p:extLst>
    <p:ext uri="{DCECCB84-F9BA-43D5-87BE-67443E8EF086}">
      <p15:sldGuideLst xmlns:p15="http://schemas.microsoft.com/office/powerpoint/2012/main">
        <p15:guide id="1" orient="horz" pos="3838" userDrawn="1">
          <p15:clr>
            <a:srgbClr val="FBAE40"/>
          </p15:clr>
        </p15:guide>
        <p15:guide id="2" pos="3120" userDrawn="1">
          <p15:clr>
            <a:srgbClr val="FBAE40"/>
          </p15:clr>
        </p15:guide>
        <p15:guide id="3" pos="2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4" name="図 3" descr="アイコン が含まれている画像&#10;&#10;自動的に生成された説明">
            <a:extLst>
              <a:ext uri="{FF2B5EF4-FFF2-40B4-BE49-F238E27FC236}">
                <a16:creationId xmlns:a16="http://schemas.microsoft.com/office/drawing/2014/main" id="{88120F40-9C97-71D0-3DE9-CFA068B9A93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212"/>
          <a:stretch/>
        </p:blipFill>
        <p:spPr>
          <a:xfrm>
            <a:off x="2703571" y="1674495"/>
            <a:ext cx="4498857" cy="3994408"/>
          </a:xfrm>
          <a:prstGeom prst="rect">
            <a:avLst/>
          </a:prstGeom>
        </p:spPr>
      </p:pic>
      <p:sp>
        <p:nvSpPr>
          <p:cNvPr id="5" name="正方形/長方形 4">
            <a:extLst>
              <a:ext uri="{FF2B5EF4-FFF2-40B4-BE49-F238E27FC236}">
                <a16:creationId xmlns:a16="http://schemas.microsoft.com/office/drawing/2014/main" id="{A0264FFE-7587-5ED6-CC63-B55A11B67C55}"/>
              </a:ext>
            </a:extLst>
          </p:cNvPr>
          <p:cNvSpPr/>
          <p:nvPr userDrawn="1"/>
        </p:nvSpPr>
        <p:spPr>
          <a:xfrm>
            <a:off x="190500" y="6124575"/>
            <a:ext cx="1704975" cy="561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endParaRPr kumimoji="1" lang="ja-JP" altLang="en-US"/>
          </a:p>
        </p:txBody>
      </p:sp>
    </p:spTree>
    <p:extLst>
      <p:ext uri="{BB962C8B-B14F-4D97-AF65-F5344CB8AC3E}">
        <p14:creationId xmlns:p14="http://schemas.microsoft.com/office/powerpoint/2010/main" val="411043766"/>
      </p:ext>
    </p:extLst>
  </p:cSld>
  <p:clrMapOvr>
    <a:masterClrMapping/>
  </p:clrMapOvr>
  <p:extLst>
    <p:ext uri="{DCECCB84-F9BA-43D5-87BE-67443E8EF086}">
      <p15:sldGuideLst xmlns:p15="http://schemas.microsoft.com/office/powerpoint/2012/main">
        <p15:guide id="1" pos="312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E3D2786-A8A1-B71C-18C0-4D25CF13B0F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1003" y="6329053"/>
            <a:ext cx="1397672" cy="304307"/>
          </a:xfrm>
          <a:prstGeom prst="rect">
            <a:avLst/>
          </a:prstGeom>
        </p:spPr>
      </p:pic>
      <p:sp>
        <p:nvSpPr>
          <p:cNvPr id="8" name="テキスト ボックス 7">
            <a:extLst>
              <a:ext uri="{FF2B5EF4-FFF2-40B4-BE49-F238E27FC236}">
                <a16:creationId xmlns:a16="http://schemas.microsoft.com/office/drawing/2014/main" id="{B3A744C8-2029-312B-A700-DEBD247AF261}"/>
              </a:ext>
            </a:extLst>
          </p:cNvPr>
          <p:cNvSpPr txBox="1"/>
          <p:nvPr userDrawn="1"/>
        </p:nvSpPr>
        <p:spPr>
          <a:xfrm>
            <a:off x="6683835" y="6340537"/>
            <a:ext cx="2841162" cy="365126"/>
          </a:xfrm>
          <a:prstGeom prst="rect">
            <a:avLst/>
          </a:prstGeom>
        </p:spPr>
        <p:txBody>
          <a:bodyPr vert="horz" lIns="0" tIns="72000" rIns="0" bIns="0" rtlCol="0" anchor="ctr"/>
          <a:lstStyle>
            <a:defPPr>
              <a:defRPr lang="ja-JP"/>
            </a:defPPr>
            <a:lvl1pPr algn="r">
              <a:defRPr sz="1200">
                <a:solidFill>
                  <a:schemeClr val="tx1">
                    <a:tint val="75000"/>
                  </a:schemeClr>
                </a:solidFill>
              </a:defRPr>
            </a:lvl1pPr>
          </a:lstStyle>
          <a:p>
            <a:pPr lvl="0">
              <a:lnSpc>
                <a:spcPct val="130000"/>
              </a:lnSpc>
            </a:pPr>
            <a:r>
              <a:rPr lang="en-US" altLang="ja-JP"/>
              <a:t>Confidential</a:t>
            </a:r>
            <a:r>
              <a:rPr lang="ja-JP" altLang="en-US"/>
              <a:t>　</a:t>
            </a:r>
            <a:r>
              <a:rPr lang="en-US" altLang="ja-JP"/>
              <a:t>root </a:t>
            </a:r>
            <a:r>
              <a:rPr lang="en-US" altLang="ja-JP" err="1"/>
              <a:t>ip</a:t>
            </a:r>
            <a:r>
              <a:rPr lang="en-US" altLang="ja-JP"/>
              <a:t> Inc. All Rights Reserved</a:t>
            </a:r>
            <a:r>
              <a:rPr lang="ja-JP" altLang="en-US"/>
              <a:t> </a:t>
            </a:r>
          </a:p>
        </p:txBody>
      </p:sp>
      <p:sp>
        <p:nvSpPr>
          <p:cNvPr id="9" name="スライド番号プレースホルダー 11">
            <a:extLst>
              <a:ext uri="{FF2B5EF4-FFF2-40B4-BE49-F238E27FC236}">
                <a16:creationId xmlns:a16="http://schemas.microsoft.com/office/drawing/2014/main" id="{5DF172D7-5DD4-3BD3-1E0C-12C2628D7A0C}"/>
              </a:ext>
            </a:extLst>
          </p:cNvPr>
          <p:cNvSpPr>
            <a:spLocks noGrp="1"/>
          </p:cNvSpPr>
          <p:nvPr>
            <p:ph type="sldNum" sz="quarter" idx="4"/>
          </p:nvPr>
        </p:nvSpPr>
        <p:spPr>
          <a:xfrm>
            <a:off x="3838575" y="6340537"/>
            <a:ext cx="2228850" cy="365125"/>
          </a:xfrm>
          <a:prstGeom prst="rect">
            <a:avLst/>
          </a:prstGeom>
        </p:spPr>
        <p:txBody>
          <a:bodyPr vert="horz" lIns="0" tIns="72000" rIns="0" bIns="0" rtlCol="0" anchor="ctr"/>
          <a:lstStyle>
            <a:lvl1pPr>
              <a:defRPr lang="ja-JP" altLang="en-US" sz="1200" smtClean="0">
                <a:solidFill>
                  <a:schemeClr val="tx1">
                    <a:tint val="75000"/>
                  </a:schemeClr>
                </a:solidFill>
              </a:defRPr>
            </a:lvl1pPr>
          </a:lstStyle>
          <a:p>
            <a:pPr algn="ctr">
              <a:lnSpc>
                <a:spcPct val="130000"/>
              </a:lnSpc>
            </a:pPr>
            <a:fld id="{BACFC6DF-C936-44FD-8F65-905CA835F4E9}" type="slidenum">
              <a:rPr lang="en-US" altLang="ja-JP" smtClean="0"/>
              <a:pPr algn="ctr">
                <a:lnSpc>
                  <a:spcPct val="130000"/>
                </a:lnSpc>
              </a:pPr>
              <a:t>‹#›</a:t>
            </a:fld>
            <a:endParaRPr lang="en-US"/>
          </a:p>
        </p:txBody>
      </p:sp>
    </p:spTree>
    <p:extLst>
      <p:ext uri="{BB962C8B-B14F-4D97-AF65-F5344CB8AC3E}">
        <p14:creationId xmlns:p14="http://schemas.microsoft.com/office/powerpoint/2010/main" val="3245460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lvl1pPr algn="l" defTabSz="742929" rtl="0" eaLnBrk="1" latinLnBrk="0" hangingPunct="1">
        <a:lnSpc>
          <a:spcPct val="90000"/>
        </a:lnSpc>
        <a:spcBef>
          <a:spcPct val="0"/>
        </a:spcBef>
        <a:buNone/>
        <a:defRPr kumimoji="1" sz="3574" kern="1200">
          <a:solidFill>
            <a:schemeClr val="tx1">
              <a:lumMod val="75000"/>
              <a:lumOff val="25000"/>
            </a:schemeClr>
          </a:solidFill>
          <a:latin typeface="+mj-lt"/>
          <a:ea typeface="+mj-ea"/>
          <a:cs typeface="+mj-cs"/>
        </a:defRPr>
      </a:lvl1pPr>
    </p:titleStyle>
    <p:bodyStyle>
      <a:lvl1pPr marL="0" indent="0" algn="l" defTabSz="742929" rtl="0" eaLnBrk="1" latinLnBrk="0" hangingPunct="1">
        <a:lnSpc>
          <a:spcPct val="90000"/>
        </a:lnSpc>
        <a:spcBef>
          <a:spcPts val="813"/>
        </a:spcBef>
        <a:buFont typeface="Arial" panose="020B0604020202020204" pitchFamily="34" charset="0"/>
        <a:buNone/>
        <a:defRPr kumimoji="1" sz="2275" kern="1200">
          <a:solidFill>
            <a:schemeClr val="tx1">
              <a:lumMod val="75000"/>
              <a:lumOff val="25000"/>
            </a:schemeClr>
          </a:solidFill>
          <a:latin typeface="+mn-ea"/>
          <a:ea typeface="+mn-ea"/>
          <a:cs typeface="+mn-cs"/>
        </a:defRPr>
      </a:lvl1pPr>
      <a:lvl2pPr marL="371464" indent="0" algn="l" defTabSz="742929" rtl="0" eaLnBrk="1" latinLnBrk="0" hangingPunct="1">
        <a:lnSpc>
          <a:spcPct val="90000"/>
        </a:lnSpc>
        <a:spcBef>
          <a:spcPts val="406"/>
        </a:spcBef>
        <a:buFont typeface="Arial" panose="020B0604020202020204" pitchFamily="34" charset="0"/>
        <a:buNone/>
        <a:defRPr kumimoji="1" sz="1950" kern="1200">
          <a:solidFill>
            <a:schemeClr val="tx1">
              <a:lumMod val="75000"/>
              <a:lumOff val="25000"/>
            </a:schemeClr>
          </a:solidFill>
          <a:latin typeface="+mn-ea"/>
          <a:ea typeface="+mn-ea"/>
          <a:cs typeface="+mn-cs"/>
        </a:defRPr>
      </a:lvl2pPr>
      <a:lvl3pPr marL="742929" indent="0" algn="l" defTabSz="742929" rtl="0" eaLnBrk="1" latinLnBrk="0" hangingPunct="1">
        <a:lnSpc>
          <a:spcPct val="90000"/>
        </a:lnSpc>
        <a:spcBef>
          <a:spcPts val="406"/>
        </a:spcBef>
        <a:buFont typeface="Arial" panose="020B0604020202020204" pitchFamily="34" charset="0"/>
        <a:buNone/>
        <a:defRPr kumimoji="1" sz="1625" kern="1200">
          <a:solidFill>
            <a:schemeClr val="tx1">
              <a:lumMod val="75000"/>
              <a:lumOff val="25000"/>
            </a:schemeClr>
          </a:solidFill>
          <a:latin typeface="+mn-ea"/>
          <a:ea typeface="+mn-ea"/>
          <a:cs typeface="+mn-cs"/>
        </a:defRPr>
      </a:lvl3pPr>
      <a:lvl4pPr marL="1114393"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4pPr>
      <a:lvl5pPr marL="1485858"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5pPr>
      <a:lvl6pPr marL="2043055"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19"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984"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448"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29" rtl="0" eaLnBrk="1" latinLnBrk="0" hangingPunct="1">
        <a:defRPr kumimoji="1" sz="1463" kern="1200">
          <a:solidFill>
            <a:schemeClr val="tx1"/>
          </a:solidFill>
          <a:latin typeface="+mn-lt"/>
          <a:ea typeface="+mn-ea"/>
          <a:cs typeface="+mn-cs"/>
        </a:defRPr>
      </a:lvl1pPr>
      <a:lvl2pPr marL="371464" algn="l" defTabSz="742929" rtl="0" eaLnBrk="1" latinLnBrk="0" hangingPunct="1">
        <a:defRPr kumimoji="1" sz="1463" kern="1200">
          <a:solidFill>
            <a:schemeClr val="tx1"/>
          </a:solidFill>
          <a:latin typeface="+mn-lt"/>
          <a:ea typeface="+mn-ea"/>
          <a:cs typeface="+mn-cs"/>
        </a:defRPr>
      </a:lvl2pPr>
      <a:lvl3pPr marL="742929" algn="l" defTabSz="742929" rtl="0" eaLnBrk="1" latinLnBrk="0" hangingPunct="1">
        <a:defRPr kumimoji="1" sz="1463" kern="1200">
          <a:solidFill>
            <a:schemeClr val="tx1"/>
          </a:solidFill>
          <a:latin typeface="+mn-lt"/>
          <a:ea typeface="+mn-ea"/>
          <a:cs typeface="+mn-cs"/>
        </a:defRPr>
      </a:lvl3pPr>
      <a:lvl4pPr marL="1114393" algn="l" defTabSz="742929" rtl="0" eaLnBrk="1" latinLnBrk="0" hangingPunct="1">
        <a:defRPr kumimoji="1" sz="1463" kern="1200">
          <a:solidFill>
            <a:schemeClr val="tx1"/>
          </a:solidFill>
          <a:latin typeface="+mn-lt"/>
          <a:ea typeface="+mn-ea"/>
          <a:cs typeface="+mn-cs"/>
        </a:defRPr>
      </a:lvl4pPr>
      <a:lvl5pPr marL="1485858" algn="l" defTabSz="742929" rtl="0" eaLnBrk="1" latinLnBrk="0" hangingPunct="1">
        <a:defRPr kumimoji="1" sz="1463" kern="1200">
          <a:solidFill>
            <a:schemeClr val="tx1"/>
          </a:solidFill>
          <a:latin typeface="+mn-lt"/>
          <a:ea typeface="+mn-ea"/>
          <a:cs typeface="+mn-cs"/>
        </a:defRPr>
      </a:lvl5pPr>
      <a:lvl6pPr marL="1857322" algn="l" defTabSz="742929" rtl="0" eaLnBrk="1" latinLnBrk="0" hangingPunct="1">
        <a:defRPr kumimoji="1" sz="1463" kern="1200">
          <a:solidFill>
            <a:schemeClr val="tx1"/>
          </a:solidFill>
          <a:latin typeface="+mn-lt"/>
          <a:ea typeface="+mn-ea"/>
          <a:cs typeface="+mn-cs"/>
        </a:defRPr>
      </a:lvl6pPr>
      <a:lvl7pPr marL="2228787" algn="l" defTabSz="742929" rtl="0" eaLnBrk="1" latinLnBrk="0" hangingPunct="1">
        <a:defRPr kumimoji="1" sz="1463" kern="1200">
          <a:solidFill>
            <a:schemeClr val="tx1"/>
          </a:solidFill>
          <a:latin typeface="+mn-lt"/>
          <a:ea typeface="+mn-ea"/>
          <a:cs typeface="+mn-cs"/>
        </a:defRPr>
      </a:lvl7pPr>
      <a:lvl8pPr marL="2600251" algn="l" defTabSz="742929" rtl="0" eaLnBrk="1" latinLnBrk="0" hangingPunct="1">
        <a:defRPr kumimoji="1" sz="1463" kern="1200">
          <a:solidFill>
            <a:schemeClr val="tx1"/>
          </a:solidFill>
          <a:latin typeface="+mn-lt"/>
          <a:ea typeface="+mn-ea"/>
          <a:cs typeface="+mn-cs"/>
        </a:defRPr>
      </a:lvl8pPr>
      <a:lvl9pPr marL="2971715" algn="l" defTabSz="742929"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OBq4tiHylbI" TargetMode="External"/><Relationship Id="rId7" Type="http://schemas.openxmlformats.org/officeDocument/2006/relationships/image" Target="../media/image7.svg"/><Relationship Id="rId2" Type="http://schemas.openxmlformats.org/officeDocument/2006/relationships/hyperlink" Target="https://youtu.be/qF72LpRVETM"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ADFFE0-CAE0-C019-0455-642590A3E4B5}"/>
              </a:ext>
            </a:extLst>
          </p:cNvPr>
          <p:cNvSpPr>
            <a:spLocks noGrp="1"/>
          </p:cNvSpPr>
          <p:nvPr>
            <p:ph type="ctrTitle"/>
          </p:nvPr>
        </p:nvSpPr>
        <p:spPr/>
        <p:txBody>
          <a:bodyPr/>
          <a:lstStyle/>
          <a:p>
            <a:r>
              <a:rPr lang="en-US" altLang="ja-JP" err="1"/>
              <a:t>r</a:t>
            </a:r>
            <a:r>
              <a:rPr kumimoji="1" lang="en-US" altLang="ja-JP" err="1"/>
              <a:t>ootip</a:t>
            </a:r>
            <a:r>
              <a:rPr kumimoji="1" lang="ja-JP" altLang="en-US"/>
              <a:t>クラウド</a:t>
            </a:r>
            <a:br>
              <a:rPr kumimoji="1" lang="en-US" altLang="ja-JP"/>
            </a:br>
            <a:r>
              <a:rPr kumimoji="1" lang="ja-JP" altLang="en-US"/>
              <a:t>操作方法マニュアル</a:t>
            </a:r>
          </a:p>
        </p:txBody>
      </p:sp>
      <p:sp>
        <p:nvSpPr>
          <p:cNvPr id="3" name="字幕 2">
            <a:extLst>
              <a:ext uri="{FF2B5EF4-FFF2-40B4-BE49-F238E27FC236}">
                <a16:creationId xmlns:a16="http://schemas.microsoft.com/office/drawing/2014/main" id="{1DD53478-14A2-C37E-8F43-FEA6E09CD5AA}"/>
              </a:ext>
            </a:extLst>
          </p:cNvPr>
          <p:cNvSpPr>
            <a:spLocks noGrp="1"/>
          </p:cNvSpPr>
          <p:nvPr>
            <p:ph type="subTitle" idx="1"/>
          </p:nvPr>
        </p:nvSpPr>
        <p:spPr/>
        <p:txBody>
          <a:bodyPr/>
          <a:lstStyle/>
          <a:p>
            <a:r>
              <a:rPr lang="ja-JP" altLang="en-US"/>
              <a:t>●●株式会社</a:t>
            </a:r>
            <a:endParaRPr kumimoji="1" lang="ja-JP" altLang="en-US"/>
          </a:p>
        </p:txBody>
      </p:sp>
      <p:sp>
        <p:nvSpPr>
          <p:cNvPr id="6" name="スライド番号プレースホルダー 5">
            <a:extLst>
              <a:ext uri="{FF2B5EF4-FFF2-40B4-BE49-F238E27FC236}">
                <a16:creationId xmlns:a16="http://schemas.microsoft.com/office/drawing/2014/main" id="{F4A6B78B-0762-F69D-9D77-966010A36791}"/>
              </a:ext>
            </a:extLst>
          </p:cNvPr>
          <p:cNvSpPr>
            <a:spLocks noGrp="1"/>
          </p:cNvSpPr>
          <p:nvPr>
            <p:ph type="sldNum" sz="quarter" idx="4"/>
          </p:nvPr>
        </p:nvSpPr>
        <p:spPr>
          <a:xfrm>
            <a:off x="3838575" y="6340537"/>
            <a:ext cx="2228850" cy="365125"/>
          </a:xfrm>
        </p:spPr>
        <p:txBody>
          <a:bodyPr/>
          <a:lstStyle/>
          <a:p>
            <a:pPr algn="ctr"/>
            <a:fld id="{BACFC6DF-C936-44FD-8F65-905CA835F4E9}" type="slidenum">
              <a:rPr lang="ja-JP" altLang="en-US" smtClean="0"/>
              <a:pPr algn="ctr"/>
              <a:t>1</a:t>
            </a:fld>
            <a:endParaRPr lang="ja-JP" altLang="en-US"/>
          </a:p>
        </p:txBody>
      </p:sp>
      <p:sp>
        <p:nvSpPr>
          <p:cNvPr id="4" name="字幕 2">
            <a:extLst>
              <a:ext uri="{FF2B5EF4-FFF2-40B4-BE49-F238E27FC236}">
                <a16:creationId xmlns:a16="http://schemas.microsoft.com/office/drawing/2014/main" id="{707BDF67-9934-1F1C-4A6D-53881557C015}"/>
              </a:ext>
            </a:extLst>
          </p:cNvPr>
          <p:cNvSpPr txBox="1">
            <a:spLocks/>
          </p:cNvSpPr>
          <p:nvPr/>
        </p:nvSpPr>
        <p:spPr>
          <a:xfrm>
            <a:off x="643467" y="470260"/>
            <a:ext cx="3313430" cy="523875"/>
          </a:xfrm>
          <a:prstGeom prst="rect">
            <a:avLst/>
          </a:prstGeom>
        </p:spPr>
        <p:txBody>
          <a:bodyPr lIns="0" tIns="72000" rIns="0" bIns="0" anchor="ctr">
            <a:noAutofit/>
          </a:bodyPr>
          <a:lstStyle>
            <a:lvl1pPr marL="0" indent="0" algn="ctr" defTabSz="742929" rtl="0" eaLnBrk="1" latinLnBrk="0" hangingPunct="1">
              <a:lnSpc>
                <a:spcPct val="90000"/>
              </a:lnSpc>
              <a:spcBef>
                <a:spcPts val="813"/>
              </a:spcBef>
              <a:buFont typeface="Arial" panose="020B0604020202020204" pitchFamily="34" charset="0"/>
              <a:buNone/>
              <a:defRPr kumimoji="1" sz="3200" b="1" kern="1200">
                <a:ln>
                  <a:solidFill>
                    <a:schemeClr val="tx1">
                      <a:lumMod val="75000"/>
                      <a:lumOff val="25000"/>
                    </a:schemeClr>
                  </a:solidFill>
                </a:ln>
                <a:solidFill>
                  <a:schemeClr val="bg1"/>
                </a:solidFill>
                <a:latin typeface="+mn-ea"/>
                <a:ea typeface="+mn-ea"/>
                <a:cs typeface="+mn-cs"/>
              </a:defRPr>
            </a:lvl1pPr>
            <a:lvl2pPr marL="371464" indent="0" algn="ctr" defTabSz="742929" rtl="0" eaLnBrk="1" latinLnBrk="0" hangingPunct="1">
              <a:lnSpc>
                <a:spcPct val="90000"/>
              </a:lnSpc>
              <a:spcBef>
                <a:spcPts val="406"/>
              </a:spcBef>
              <a:buFont typeface="Arial" panose="020B0604020202020204" pitchFamily="34" charset="0"/>
              <a:buNone/>
              <a:defRPr kumimoji="1" sz="1625" kern="1200">
                <a:solidFill>
                  <a:schemeClr val="tx1">
                    <a:lumMod val="75000"/>
                    <a:lumOff val="25000"/>
                  </a:schemeClr>
                </a:solidFill>
                <a:latin typeface="+mn-ea"/>
                <a:ea typeface="+mn-ea"/>
                <a:cs typeface="+mn-cs"/>
              </a:defRPr>
            </a:lvl2pPr>
            <a:lvl3pPr marL="742929" indent="0" algn="ctr"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3pPr>
            <a:lvl4pPr marL="1114393" indent="0" algn="ctr" defTabSz="742929" rtl="0" eaLnBrk="1" latinLnBrk="0" hangingPunct="1">
              <a:lnSpc>
                <a:spcPct val="90000"/>
              </a:lnSpc>
              <a:spcBef>
                <a:spcPts val="406"/>
              </a:spcBef>
              <a:buFont typeface="Arial" panose="020B0604020202020204" pitchFamily="34" charset="0"/>
              <a:buNone/>
              <a:defRPr kumimoji="1" sz="1300" kern="1200">
                <a:solidFill>
                  <a:schemeClr val="tx1">
                    <a:lumMod val="75000"/>
                    <a:lumOff val="25000"/>
                  </a:schemeClr>
                </a:solidFill>
                <a:latin typeface="+mn-ea"/>
                <a:ea typeface="+mn-ea"/>
                <a:cs typeface="+mn-cs"/>
              </a:defRPr>
            </a:lvl4pPr>
            <a:lvl5pPr marL="1485858" indent="0" algn="ctr" defTabSz="742929" rtl="0" eaLnBrk="1" latinLnBrk="0" hangingPunct="1">
              <a:lnSpc>
                <a:spcPct val="90000"/>
              </a:lnSpc>
              <a:spcBef>
                <a:spcPts val="406"/>
              </a:spcBef>
              <a:buFont typeface="Arial" panose="020B0604020202020204" pitchFamily="34" charset="0"/>
              <a:buNone/>
              <a:defRPr kumimoji="1" sz="1300" kern="1200">
                <a:solidFill>
                  <a:schemeClr val="tx1">
                    <a:lumMod val="75000"/>
                    <a:lumOff val="25000"/>
                  </a:schemeClr>
                </a:solidFill>
                <a:latin typeface="+mn-ea"/>
                <a:ea typeface="+mn-ea"/>
                <a:cs typeface="+mn-cs"/>
              </a:defRPr>
            </a:lvl5pPr>
            <a:lvl6pPr marL="1857322" indent="0" algn="ctr" defTabSz="742929"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6pPr>
            <a:lvl7pPr marL="2228787" indent="0" algn="ctr" defTabSz="742929"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7pPr>
            <a:lvl8pPr marL="2600251" indent="0" algn="ctr" defTabSz="742929"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8pPr>
            <a:lvl9pPr marL="2971715" indent="0" algn="ctr" defTabSz="742929" rtl="0" eaLnBrk="1" latinLnBrk="0" hangingPunct="1">
              <a:lnSpc>
                <a:spcPct val="90000"/>
              </a:lnSpc>
              <a:spcBef>
                <a:spcPts val="406"/>
              </a:spcBef>
              <a:buFont typeface="Arial" panose="020B0604020202020204" pitchFamily="34" charset="0"/>
              <a:buNone/>
              <a:defRPr kumimoji="1" sz="1300" kern="1200">
                <a:solidFill>
                  <a:schemeClr val="tx1"/>
                </a:solidFill>
                <a:latin typeface="+mn-lt"/>
                <a:ea typeface="+mn-ea"/>
                <a:cs typeface="+mn-cs"/>
              </a:defRPr>
            </a:lvl9pPr>
          </a:lstStyle>
          <a:p>
            <a:r>
              <a:rPr lang="ja-JP" altLang="en-US"/>
              <a:t>発明者各位</a:t>
            </a:r>
          </a:p>
        </p:txBody>
      </p:sp>
    </p:spTree>
    <p:extLst>
      <p:ext uri="{BB962C8B-B14F-4D97-AF65-F5344CB8AC3E}">
        <p14:creationId xmlns:p14="http://schemas.microsoft.com/office/powerpoint/2010/main" val="3330324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E3CB689-F6FB-9029-2D31-FA2B1CCD1150}"/>
              </a:ext>
            </a:extLst>
          </p:cNvPr>
          <p:cNvSpPr>
            <a:spLocks noGrp="1"/>
          </p:cNvSpPr>
          <p:nvPr>
            <p:ph type="title"/>
          </p:nvPr>
        </p:nvSpPr>
        <p:spPr/>
        <p:txBody>
          <a:bodyPr/>
          <a:lstStyle/>
          <a:p>
            <a:r>
              <a:rPr kumimoji="1" lang="ja-JP" altLang="en-US"/>
              <a:t>電子証明書のインストール</a:t>
            </a:r>
          </a:p>
        </p:txBody>
      </p:sp>
      <p:sp>
        <p:nvSpPr>
          <p:cNvPr id="5" name="スライド番号プレースホルダー 4">
            <a:extLst>
              <a:ext uri="{FF2B5EF4-FFF2-40B4-BE49-F238E27FC236}">
                <a16:creationId xmlns:a16="http://schemas.microsoft.com/office/drawing/2014/main" id="{EF4536A6-E23A-D7FF-23F7-E02C3E80E183}"/>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10</a:t>
            </a:fld>
            <a:endParaRPr lang="en-US"/>
          </a:p>
        </p:txBody>
      </p:sp>
      <p:sp>
        <p:nvSpPr>
          <p:cNvPr id="2" name="テキスト ボックス 1">
            <a:extLst>
              <a:ext uri="{FF2B5EF4-FFF2-40B4-BE49-F238E27FC236}">
                <a16:creationId xmlns:a16="http://schemas.microsoft.com/office/drawing/2014/main" id="{03917C4F-040F-723D-D050-95F5098D49F7}"/>
              </a:ext>
            </a:extLst>
          </p:cNvPr>
          <p:cNvSpPr txBox="1"/>
          <p:nvPr/>
        </p:nvSpPr>
        <p:spPr>
          <a:xfrm>
            <a:off x="560944" y="1192684"/>
            <a:ext cx="8964056" cy="336622"/>
          </a:xfrm>
          <a:prstGeom prst="rect">
            <a:avLst/>
          </a:prstGeom>
          <a:noFill/>
        </p:spPr>
        <p:txBody>
          <a:bodyPr wrap="square" lIns="0" tIns="72000" rIns="0" bIns="0" rtlCol="0">
            <a:spAutoFit/>
          </a:bodyPr>
          <a:lstStyle/>
          <a:p>
            <a:pPr>
              <a:lnSpc>
                <a:spcPct val="130000"/>
              </a:lnSpc>
            </a:pPr>
            <a:r>
              <a:rPr lang="ja-JP" altLang="en-US" sz="1400"/>
              <a:t>⑦</a:t>
            </a:r>
            <a:r>
              <a:rPr lang="en-US" altLang="ja-JP" sz="1400"/>
              <a:t>[</a:t>
            </a:r>
            <a:r>
              <a:rPr lang="ja-JP" altLang="en-US" sz="1400"/>
              <a:t>完了</a:t>
            </a:r>
            <a:r>
              <a:rPr lang="en-US" altLang="ja-JP" sz="1400"/>
              <a:t>]</a:t>
            </a:r>
            <a:r>
              <a:rPr lang="ja-JP" altLang="en-US" sz="1400"/>
              <a:t>を</a:t>
            </a:r>
            <a:r>
              <a:rPr kumimoji="1" lang="ja-JP" altLang="en-US" sz="1400">
                <a:solidFill>
                  <a:schemeClr val="tx1">
                    <a:lumMod val="75000"/>
                    <a:lumOff val="25000"/>
                  </a:schemeClr>
                </a:solidFill>
                <a:latin typeface="+mn-ea"/>
              </a:rPr>
              <a:t>クリックしてください。</a:t>
            </a:r>
            <a:endParaRPr kumimoji="1" lang="en-US" altLang="ja-JP" sz="900">
              <a:solidFill>
                <a:schemeClr val="tx1">
                  <a:lumMod val="75000"/>
                  <a:lumOff val="25000"/>
                </a:schemeClr>
              </a:solidFill>
              <a:latin typeface="+mn-ea"/>
            </a:endParaRPr>
          </a:p>
        </p:txBody>
      </p:sp>
      <p:pic>
        <p:nvPicPr>
          <p:cNvPr id="9" name="図 8">
            <a:extLst>
              <a:ext uri="{FF2B5EF4-FFF2-40B4-BE49-F238E27FC236}">
                <a16:creationId xmlns:a16="http://schemas.microsoft.com/office/drawing/2014/main" id="{92412378-09E8-58CB-5069-1B51C6E77B61}"/>
              </a:ext>
            </a:extLst>
          </p:cNvPr>
          <p:cNvPicPr>
            <a:picLocks noChangeAspect="1"/>
          </p:cNvPicPr>
          <p:nvPr/>
        </p:nvPicPr>
        <p:blipFill>
          <a:blip r:embed="rId2"/>
          <a:stretch>
            <a:fillRect/>
          </a:stretch>
        </p:blipFill>
        <p:spPr>
          <a:xfrm>
            <a:off x="1865857" y="1785985"/>
            <a:ext cx="5849166" cy="4267796"/>
          </a:xfrm>
          <a:prstGeom prst="rect">
            <a:avLst/>
          </a:prstGeom>
        </p:spPr>
      </p:pic>
    </p:spTree>
    <p:extLst>
      <p:ext uri="{BB962C8B-B14F-4D97-AF65-F5344CB8AC3E}">
        <p14:creationId xmlns:p14="http://schemas.microsoft.com/office/powerpoint/2010/main" val="1391105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E3CB689-F6FB-9029-2D31-FA2B1CCD1150}"/>
              </a:ext>
            </a:extLst>
          </p:cNvPr>
          <p:cNvSpPr>
            <a:spLocks noGrp="1"/>
          </p:cNvSpPr>
          <p:nvPr>
            <p:ph type="title"/>
          </p:nvPr>
        </p:nvSpPr>
        <p:spPr/>
        <p:txBody>
          <a:bodyPr/>
          <a:lstStyle/>
          <a:p>
            <a:r>
              <a:rPr kumimoji="1" lang="ja-JP" altLang="en-US"/>
              <a:t>電子証明書のインストール</a:t>
            </a:r>
          </a:p>
        </p:txBody>
      </p:sp>
      <p:sp>
        <p:nvSpPr>
          <p:cNvPr id="5" name="スライド番号プレースホルダー 4">
            <a:extLst>
              <a:ext uri="{FF2B5EF4-FFF2-40B4-BE49-F238E27FC236}">
                <a16:creationId xmlns:a16="http://schemas.microsoft.com/office/drawing/2014/main" id="{EF4536A6-E23A-D7FF-23F7-E02C3E80E183}"/>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11</a:t>
            </a:fld>
            <a:endParaRPr lang="en-US"/>
          </a:p>
        </p:txBody>
      </p:sp>
      <p:sp>
        <p:nvSpPr>
          <p:cNvPr id="2" name="テキスト ボックス 1">
            <a:extLst>
              <a:ext uri="{FF2B5EF4-FFF2-40B4-BE49-F238E27FC236}">
                <a16:creationId xmlns:a16="http://schemas.microsoft.com/office/drawing/2014/main" id="{03917C4F-040F-723D-D050-95F5098D49F7}"/>
              </a:ext>
            </a:extLst>
          </p:cNvPr>
          <p:cNvSpPr txBox="1"/>
          <p:nvPr/>
        </p:nvSpPr>
        <p:spPr>
          <a:xfrm>
            <a:off x="567717" y="1355244"/>
            <a:ext cx="8964056" cy="4443130"/>
          </a:xfrm>
          <a:prstGeom prst="rect">
            <a:avLst/>
          </a:prstGeom>
          <a:noFill/>
        </p:spPr>
        <p:txBody>
          <a:bodyPr wrap="square" lIns="0" tIns="72000" rIns="0" bIns="0" rtlCol="0">
            <a:spAutoFit/>
          </a:bodyPr>
          <a:lstStyle/>
          <a:p>
            <a:pPr algn="l"/>
            <a:r>
              <a:rPr lang="ja-JP" altLang="en-US" b="1">
                <a:solidFill>
                  <a:srgbClr val="212529"/>
                </a:solidFill>
                <a:latin typeface="メイリオ" panose="020B0604030504040204" pitchFamily="50" charset="-128"/>
                <a:ea typeface="メイリオ" panose="020B0604030504040204" pitchFamily="50" charset="-128"/>
              </a:rPr>
              <a:t>電子証明書の更新について</a:t>
            </a:r>
            <a:endParaRPr lang="en-US" altLang="ja-JP" b="1">
              <a:solidFill>
                <a:srgbClr val="212529"/>
              </a:solidFill>
              <a:latin typeface="メイリオ" panose="020B0604030504040204" pitchFamily="50" charset="-128"/>
              <a:ea typeface="メイリオ" panose="020B0604030504040204" pitchFamily="50" charset="-128"/>
            </a:endParaRPr>
          </a:p>
          <a:p>
            <a:pPr algn="l"/>
            <a:endParaRPr lang="ja-JP" altLang="en-US" sz="1400" b="0" i="0">
              <a:solidFill>
                <a:srgbClr val="212529"/>
              </a:solidFill>
              <a:effectLst/>
              <a:latin typeface="メイリオ" panose="020B0604030504040204" pitchFamily="50" charset="-128"/>
              <a:ea typeface="メイリオ" panose="020B0604030504040204" pitchFamily="50" charset="-128"/>
            </a:endParaRPr>
          </a:p>
          <a:p>
            <a:pPr algn="l"/>
            <a:r>
              <a:rPr lang="ja-JP" altLang="en-US" sz="1400" b="0" i="0">
                <a:solidFill>
                  <a:srgbClr val="212529"/>
                </a:solidFill>
                <a:effectLst/>
                <a:latin typeface="メイリオ" panose="020B0604030504040204" pitchFamily="50" charset="-128"/>
                <a:ea typeface="メイリオ" panose="020B0604030504040204" pitchFamily="50" charset="-128"/>
              </a:rPr>
              <a:t>本システムのセキュリティ対策の一環として、</a:t>
            </a:r>
            <a:r>
              <a:rPr lang="ja-JP" altLang="en-US" sz="1400" b="1" i="0" u="sng">
                <a:solidFill>
                  <a:srgbClr val="212529"/>
                </a:solidFill>
                <a:effectLst/>
                <a:latin typeface="メイリオ" panose="020B0604030504040204" pitchFamily="50" charset="-128"/>
                <a:ea typeface="メイリオ" panose="020B0604030504040204" pitchFamily="50" charset="-128"/>
              </a:rPr>
              <a:t>電子証明書は毎年更新</a:t>
            </a:r>
            <a:r>
              <a:rPr lang="ja-JP" altLang="en-US" sz="1400" b="0" i="0">
                <a:solidFill>
                  <a:srgbClr val="212529"/>
                </a:solidFill>
                <a:effectLst/>
                <a:latin typeface="メイリオ" panose="020B0604030504040204" pitchFamily="50" charset="-128"/>
                <a:ea typeface="メイリオ" panose="020B0604030504040204" pitchFamily="50" charset="-128"/>
              </a:rPr>
              <a:t>されます。</a:t>
            </a:r>
            <a:endParaRPr lang="en-US" altLang="ja-JP" sz="1400" b="0" i="0">
              <a:solidFill>
                <a:srgbClr val="212529"/>
              </a:solidFill>
              <a:effectLst/>
              <a:latin typeface="メイリオ" panose="020B0604030504040204" pitchFamily="50" charset="-128"/>
              <a:ea typeface="メイリオ" panose="020B0604030504040204" pitchFamily="50" charset="-128"/>
            </a:endParaRPr>
          </a:p>
          <a:p>
            <a:pPr algn="l"/>
            <a:endParaRPr lang="en-US" altLang="ja-JP" sz="1400" b="0" i="0">
              <a:solidFill>
                <a:srgbClr val="212529"/>
              </a:solidFill>
              <a:effectLst/>
              <a:latin typeface="メイリオ" panose="020B0604030504040204" pitchFamily="50" charset="-128"/>
              <a:ea typeface="メイリオ" panose="020B0604030504040204" pitchFamily="50" charset="-128"/>
            </a:endParaRPr>
          </a:p>
          <a:p>
            <a:pPr algn="l"/>
            <a:r>
              <a:rPr lang="ja-JP" altLang="en-US" sz="1400">
                <a:solidFill>
                  <a:srgbClr val="212529"/>
                </a:solidFill>
                <a:latin typeface="メイリオ" panose="020B0604030504040204" pitchFamily="50" charset="-128"/>
                <a:ea typeface="メイリオ" panose="020B0604030504040204" pitchFamily="50" charset="-128"/>
              </a:rPr>
              <a:t>毎年</a:t>
            </a:r>
            <a:r>
              <a:rPr lang="en-US" altLang="ja-JP" sz="1400">
                <a:solidFill>
                  <a:srgbClr val="212529"/>
                </a:solidFill>
                <a:latin typeface="メイリオ" panose="020B0604030504040204" pitchFamily="50" charset="-128"/>
                <a:ea typeface="メイリオ" panose="020B0604030504040204" pitchFamily="50" charset="-128"/>
              </a:rPr>
              <a:t>12</a:t>
            </a:r>
            <a:r>
              <a:rPr lang="ja-JP" altLang="en-US" sz="1400">
                <a:solidFill>
                  <a:srgbClr val="212529"/>
                </a:solidFill>
                <a:latin typeface="メイリオ" panose="020B0604030504040204" pitchFamily="50" charset="-128"/>
                <a:ea typeface="メイリオ" panose="020B0604030504040204" pitchFamily="50" charset="-128"/>
              </a:rPr>
              <a:t>月になると、</a:t>
            </a:r>
            <a:r>
              <a:rPr lang="ja-JP" altLang="en-US" sz="1400" b="0" i="0">
                <a:solidFill>
                  <a:srgbClr val="212529"/>
                </a:solidFill>
                <a:effectLst/>
                <a:latin typeface="メイリオ" panose="020B0604030504040204" pitchFamily="50" charset="-128"/>
                <a:ea typeface="メイリオ" panose="020B0604030504040204" pitchFamily="50" charset="-128"/>
              </a:rPr>
              <a:t>システムログイン後のトップ画面上部に</a:t>
            </a:r>
            <a:r>
              <a:rPr lang="en-US" altLang="ja-JP" sz="1400" b="0" i="0">
                <a:solidFill>
                  <a:srgbClr val="212529"/>
                </a:solidFill>
                <a:effectLst/>
                <a:latin typeface="メイリオ" panose="020B0604030504040204" pitchFamily="50" charset="-128"/>
                <a:ea typeface="メイリオ" panose="020B0604030504040204" pitchFamily="50" charset="-128"/>
              </a:rPr>
              <a:t>【</a:t>
            </a:r>
            <a:r>
              <a:rPr lang="ja-JP" altLang="en-US" sz="1400" b="0" i="0">
                <a:solidFill>
                  <a:srgbClr val="212529"/>
                </a:solidFill>
                <a:effectLst/>
                <a:latin typeface="メイリオ" panose="020B0604030504040204" pitchFamily="50" charset="-128"/>
                <a:ea typeface="メイリオ" panose="020B0604030504040204" pitchFamily="50" charset="-128"/>
              </a:rPr>
              <a:t>重要連絡</a:t>
            </a:r>
            <a:r>
              <a:rPr lang="en-US" altLang="ja-JP" sz="1400" b="0" i="0">
                <a:solidFill>
                  <a:srgbClr val="212529"/>
                </a:solidFill>
                <a:effectLst/>
                <a:latin typeface="メイリオ" panose="020B0604030504040204" pitchFamily="50" charset="-128"/>
                <a:ea typeface="メイリオ" panose="020B0604030504040204" pitchFamily="50" charset="-128"/>
              </a:rPr>
              <a:t>】</a:t>
            </a:r>
            <a:r>
              <a:rPr lang="ja-JP" altLang="en-US" sz="1400" b="0" i="0">
                <a:solidFill>
                  <a:srgbClr val="212529"/>
                </a:solidFill>
                <a:effectLst/>
                <a:latin typeface="メイリオ" panose="020B0604030504040204" pitchFamily="50" charset="-128"/>
                <a:ea typeface="メイリオ" panose="020B0604030504040204" pitchFamily="50" charset="-128"/>
              </a:rPr>
              <a:t>として電子証明書更新のメッセージが表示されます。</a:t>
            </a:r>
            <a:endParaRPr lang="en-US" altLang="ja-JP" sz="1400" b="0" i="0">
              <a:solidFill>
                <a:srgbClr val="212529"/>
              </a:solidFill>
              <a:effectLst/>
              <a:latin typeface="メイリオ" panose="020B0604030504040204" pitchFamily="50" charset="-128"/>
              <a:ea typeface="メイリオ" panose="020B0604030504040204" pitchFamily="50" charset="-128"/>
            </a:endParaRPr>
          </a:p>
          <a:p>
            <a:pPr algn="l"/>
            <a:endParaRPr lang="en-US" altLang="ja-JP" sz="1400" b="0" i="0">
              <a:solidFill>
                <a:srgbClr val="212529"/>
              </a:solidFill>
              <a:effectLst/>
              <a:latin typeface="メイリオ" panose="020B0604030504040204" pitchFamily="50" charset="-128"/>
              <a:ea typeface="メイリオ" panose="020B0604030504040204" pitchFamily="50" charset="-128"/>
            </a:endParaRPr>
          </a:p>
          <a:p>
            <a:pPr algn="l"/>
            <a:r>
              <a:rPr lang="ja-JP" altLang="en-US" sz="1400" b="0" i="0">
                <a:solidFill>
                  <a:srgbClr val="212529"/>
                </a:solidFill>
                <a:effectLst/>
                <a:latin typeface="メイリオ" panose="020B0604030504040204" pitchFamily="50" charset="-128"/>
                <a:ea typeface="メイリオ" panose="020B0604030504040204" pitchFamily="50" charset="-128"/>
              </a:rPr>
              <a:t>メッセージ中の（電子証明書）文字をクリックすると電子証明書ダウンロード画面に遷移します。</a:t>
            </a:r>
            <a:endParaRPr lang="en-US" altLang="ja-JP" sz="1400" b="0" i="0">
              <a:solidFill>
                <a:srgbClr val="212529"/>
              </a:solidFill>
              <a:effectLst/>
              <a:latin typeface="メイリオ" panose="020B0604030504040204" pitchFamily="50" charset="-128"/>
              <a:ea typeface="メイリオ" panose="020B0604030504040204" pitchFamily="50" charset="-128"/>
            </a:endParaRPr>
          </a:p>
          <a:p>
            <a:pPr algn="l"/>
            <a:r>
              <a:rPr lang="ja-JP" altLang="en-US" sz="1400" b="0" i="0">
                <a:solidFill>
                  <a:srgbClr val="212529"/>
                </a:solidFill>
                <a:effectLst/>
                <a:latin typeface="メイリオ" panose="020B0604030504040204" pitchFamily="50" charset="-128"/>
                <a:ea typeface="メイリオ" panose="020B0604030504040204" pitchFamily="50" charset="-128"/>
              </a:rPr>
              <a:t>内容をご確認の上、ご利用</a:t>
            </a:r>
            <a:r>
              <a:rPr lang="en-US" altLang="ja-JP" sz="1400" b="0" i="0">
                <a:solidFill>
                  <a:srgbClr val="212529"/>
                </a:solidFill>
                <a:effectLst/>
                <a:latin typeface="メイリオ" panose="020B0604030504040204" pitchFamily="50" charset="-128"/>
                <a:ea typeface="メイリオ" panose="020B0604030504040204" pitchFamily="50" charset="-128"/>
              </a:rPr>
              <a:t>PC</a:t>
            </a:r>
            <a:r>
              <a:rPr lang="ja-JP" altLang="en-US" sz="1400" b="0" i="0">
                <a:solidFill>
                  <a:srgbClr val="212529"/>
                </a:solidFill>
                <a:effectLst/>
                <a:latin typeface="メイリオ" panose="020B0604030504040204" pitchFamily="50" charset="-128"/>
                <a:ea typeface="メイリオ" panose="020B0604030504040204" pitchFamily="50" charset="-128"/>
              </a:rPr>
              <a:t>ごとに電子証明書をご設定頂きますようお願い申し上げます。</a:t>
            </a:r>
            <a:endParaRPr lang="en-US" altLang="ja-JP" sz="1400" b="0" i="0">
              <a:solidFill>
                <a:srgbClr val="212529"/>
              </a:solidFill>
              <a:effectLst/>
              <a:latin typeface="メイリオ" panose="020B0604030504040204" pitchFamily="50" charset="-128"/>
              <a:ea typeface="メイリオ" panose="020B0604030504040204" pitchFamily="50" charset="-128"/>
            </a:endParaRPr>
          </a:p>
          <a:p>
            <a:pPr algn="l"/>
            <a:endParaRPr lang="en-US" altLang="ja-JP" sz="1400">
              <a:solidFill>
                <a:srgbClr val="212529"/>
              </a:solidFill>
              <a:latin typeface="メイリオ" panose="020B0604030504040204" pitchFamily="50" charset="-128"/>
              <a:ea typeface="メイリオ" panose="020B0604030504040204" pitchFamily="50" charset="-128"/>
            </a:endParaRPr>
          </a:p>
          <a:p>
            <a:pPr algn="l"/>
            <a:r>
              <a:rPr lang="ja-JP" altLang="en-US" sz="1400">
                <a:solidFill>
                  <a:srgbClr val="212529"/>
                </a:solidFill>
                <a:latin typeface="メイリオ" panose="020B0604030504040204" pitchFamily="50" charset="-128"/>
                <a:ea typeface="メイリオ" panose="020B0604030504040204" pitchFamily="50" charset="-128"/>
              </a:rPr>
              <a:t>知財部</a:t>
            </a:r>
            <a:r>
              <a:rPr lang="ja-JP" altLang="en-US" sz="1400" b="0" i="0">
                <a:solidFill>
                  <a:srgbClr val="212529"/>
                </a:solidFill>
                <a:effectLst/>
                <a:latin typeface="メイリオ" panose="020B0604030504040204" pitchFamily="50" charset="-128"/>
                <a:ea typeface="メイリオ" panose="020B0604030504040204" pitchFamily="50" charset="-128"/>
              </a:rPr>
              <a:t>から電子証明書の更新のご案内は特に致しませんので、本システムにログインをされた際に、適宜更新の処理を行っていただきますようお願い申し上げます。</a:t>
            </a:r>
            <a:endParaRPr lang="en-US" altLang="ja-JP" sz="1400" b="0" i="0">
              <a:solidFill>
                <a:srgbClr val="212529"/>
              </a:solidFill>
              <a:effectLst/>
              <a:latin typeface="メイリオ" panose="020B0604030504040204" pitchFamily="50" charset="-128"/>
              <a:ea typeface="メイリオ" panose="020B0604030504040204" pitchFamily="50" charset="-128"/>
            </a:endParaRPr>
          </a:p>
          <a:p>
            <a:pPr algn="l"/>
            <a:endParaRPr lang="en-US" altLang="ja-JP" sz="1400">
              <a:solidFill>
                <a:srgbClr val="212529"/>
              </a:solidFill>
              <a:latin typeface="メイリオ" panose="020B0604030504040204" pitchFamily="50" charset="-128"/>
              <a:ea typeface="メイリオ" panose="020B0604030504040204" pitchFamily="50" charset="-128"/>
            </a:endParaRPr>
          </a:p>
          <a:p>
            <a:r>
              <a:rPr lang="ja-JP" altLang="en-US" sz="1400" b="0" i="0">
                <a:solidFill>
                  <a:srgbClr val="212529"/>
                </a:solidFill>
                <a:effectLst/>
                <a:latin typeface="メイリオ" panose="020B0604030504040204" pitchFamily="50" charset="-128"/>
                <a:ea typeface="メイリオ" panose="020B0604030504040204" pitchFamily="50" charset="-128"/>
              </a:rPr>
              <a:t>今回インストールした電子証明書は翌年</a:t>
            </a:r>
            <a:r>
              <a:rPr lang="en-US" altLang="ja-JP" sz="1400" b="0" i="0">
                <a:solidFill>
                  <a:srgbClr val="212529"/>
                </a:solidFill>
                <a:effectLst/>
                <a:latin typeface="メイリオ" panose="020B0604030504040204" pitchFamily="50" charset="-128"/>
                <a:ea typeface="メイリオ" panose="020B0604030504040204" pitchFamily="50" charset="-128"/>
              </a:rPr>
              <a:t>1</a:t>
            </a:r>
            <a:r>
              <a:rPr lang="ja-JP" altLang="en-US" sz="1400" b="0" i="0">
                <a:solidFill>
                  <a:srgbClr val="212529"/>
                </a:solidFill>
                <a:effectLst/>
                <a:latin typeface="メイリオ" panose="020B0604030504040204" pitchFamily="50" charset="-128"/>
                <a:ea typeface="メイリオ" panose="020B0604030504040204" pitchFamily="50" charset="-128"/>
              </a:rPr>
              <a:t>月</a:t>
            </a:r>
            <a:r>
              <a:rPr lang="en-US" altLang="ja-JP" sz="1400" b="0" i="0">
                <a:solidFill>
                  <a:srgbClr val="212529"/>
                </a:solidFill>
                <a:effectLst/>
                <a:latin typeface="メイリオ" panose="020B0604030504040204" pitchFamily="50" charset="-128"/>
                <a:ea typeface="メイリオ" panose="020B0604030504040204" pitchFamily="50" charset="-128"/>
              </a:rPr>
              <a:t>1</a:t>
            </a:r>
            <a:r>
              <a:rPr lang="ja-JP" altLang="en-US" sz="1400" b="0" i="0">
                <a:solidFill>
                  <a:srgbClr val="212529"/>
                </a:solidFill>
                <a:effectLst/>
                <a:latin typeface="メイリオ" panose="020B0604030504040204" pitchFamily="50" charset="-128"/>
                <a:ea typeface="メイリオ" panose="020B0604030504040204" pitchFamily="50" charset="-128"/>
              </a:rPr>
              <a:t>日に失効いたします。</a:t>
            </a:r>
            <a:endParaRPr lang="en-US" altLang="ja-JP" sz="1400" b="0" i="0">
              <a:solidFill>
                <a:srgbClr val="212529"/>
              </a:solidFill>
              <a:effectLst/>
              <a:latin typeface="メイリオ" panose="020B0604030504040204" pitchFamily="50" charset="-128"/>
              <a:ea typeface="メイリオ" panose="020B0604030504040204" pitchFamily="50" charset="-128"/>
            </a:endParaRPr>
          </a:p>
          <a:p>
            <a:r>
              <a:rPr lang="ja-JP" altLang="en-US" sz="1400" b="0" i="0">
                <a:solidFill>
                  <a:srgbClr val="212529"/>
                </a:solidFill>
                <a:effectLst/>
                <a:latin typeface="メイリオ" panose="020B0604030504040204" pitchFamily="50" charset="-128"/>
                <a:ea typeface="メイリオ" panose="020B0604030504040204" pitchFamily="50" charset="-128"/>
              </a:rPr>
              <a:t>本年</a:t>
            </a:r>
            <a:r>
              <a:rPr lang="en-US" altLang="ja-JP" sz="1400" b="0" i="0">
                <a:solidFill>
                  <a:srgbClr val="212529"/>
                </a:solidFill>
                <a:effectLst/>
                <a:latin typeface="メイリオ" panose="020B0604030504040204" pitchFamily="50" charset="-128"/>
                <a:ea typeface="メイリオ" panose="020B0604030504040204" pitchFamily="50" charset="-128"/>
              </a:rPr>
              <a:t>12</a:t>
            </a:r>
            <a:r>
              <a:rPr lang="ja-JP" altLang="en-US" sz="1400" b="0" i="0">
                <a:solidFill>
                  <a:srgbClr val="212529"/>
                </a:solidFill>
                <a:effectLst/>
                <a:latin typeface="メイリオ" panose="020B0604030504040204" pitchFamily="50" charset="-128"/>
                <a:ea typeface="メイリオ" panose="020B0604030504040204" pitchFamily="50" charset="-128"/>
              </a:rPr>
              <a:t>月</a:t>
            </a:r>
            <a:r>
              <a:rPr lang="en-US" altLang="ja-JP" sz="1400" b="0" i="0">
                <a:solidFill>
                  <a:srgbClr val="212529"/>
                </a:solidFill>
                <a:effectLst/>
                <a:latin typeface="メイリオ" panose="020B0604030504040204" pitchFamily="50" charset="-128"/>
                <a:ea typeface="メイリオ" panose="020B0604030504040204" pitchFamily="50" charset="-128"/>
              </a:rPr>
              <a:t>31</a:t>
            </a:r>
            <a:r>
              <a:rPr lang="ja-JP" altLang="en-US" sz="1400" b="0" i="0">
                <a:solidFill>
                  <a:srgbClr val="212529"/>
                </a:solidFill>
                <a:effectLst/>
                <a:latin typeface="メイリオ" panose="020B0604030504040204" pitchFamily="50" charset="-128"/>
                <a:ea typeface="メイリオ" panose="020B0604030504040204" pitchFamily="50" charset="-128"/>
              </a:rPr>
              <a:t>日までに翌年の電子証明書のダウンロードをお願い致します。</a:t>
            </a:r>
            <a:endParaRPr lang="en-US" altLang="ja-JP" sz="1400" b="0" i="0">
              <a:solidFill>
                <a:srgbClr val="212529"/>
              </a:solidFill>
              <a:effectLst/>
              <a:latin typeface="メイリオ" panose="020B0604030504040204" pitchFamily="50" charset="-128"/>
              <a:ea typeface="メイリオ" panose="020B0604030504040204" pitchFamily="50" charset="-128"/>
            </a:endParaRPr>
          </a:p>
          <a:p>
            <a:pPr algn="l"/>
            <a:endParaRPr lang="ja-JP" altLang="en-US" sz="1400" b="0" i="0">
              <a:solidFill>
                <a:srgbClr val="212529"/>
              </a:solidFill>
              <a:effectLst/>
              <a:latin typeface="メイリオ" panose="020B0604030504040204" pitchFamily="50" charset="-128"/>
              <a:ea typeface="メイリオ" panose="020B0604030504040204" pitchFamily="50" charset="-128"/>
            </a:endParaRPr>
          </a:p>
          <a:p>
            <a:pPr algn="l"/>
            <a:r>
              <a:rPr lang="ja-JP" altLang="en-US" sz="1400" b="0" i="0">
                <a:solidFill>
                  <a:srgbClr val="212529"/>
                </a:solidFill>
                <a:effectLst/>
                <a:latin typeface="メイリオ" panose="020B0604030504040204" pitchFamily="50" charset="-128"/>
                <a:ea typeface="メイリオ" panose="020B0604030504040204" pitchFamily="50" charset="-128"/>
              </a:rPr>
              <a:t>なお、古い電子証明書のアンインストールは任意です。</a:t>
            </a:r>
            <a:endParaRPr lang="en-US" altLang="ja-JP" sz="1400" b="0" i="0">
              <a:solidFill>
                <a:srgbClr val="212529"/>
              </a:solidFill>
              <a:effectLst/>
              <a:latin typeface="メイリオ" panose="020B0604030504040204" pitchFamily="50" charset="-128"/>
              <a:ea typeface="メイリオ" panose="020B0604030504040204" pitchFamily="50" charset="-128"/>
            </a:endParaRPr>
          </a:p>
          <a:p>
            <a:pPr algn="l"/>
            <a:r>
              <a:rPr lang="ja-JP" altLang="en-US" sz="1400" b="0" i="0">
                <a:solidFill>
                  <a:srgbClr val="212529"/>
                </a:solidFill>
                <a:effectLst/>
                <a:latin typeface="メイリオ" panose="020B0604030504040204" pitchFamily="50" charset="-128"/>
                <a:ea typeface="メイリオ" panose="020B0604030504040204" pitchFamily="50" charset="-128"/>
              </a:rPr>
              <a:t>新しい電子証明書インストール後は古い電子証明書は削除いただいて問題ございません。</a:t>
            </a:r>
            <a:endParaRPr lang="en-US" altLang="ja-JP" sz="1400">
              <a:solidFill>
                <a:srgbClr val="212529"/>
              </a:solidFill>
              <a:latin typeface="メイリオ" panose="020B0604030504040204" pitchFamily="50" charset="-128"/>
              <a:ea typeface="メイリオ" panose="020B0604030504040204" pitchFamily="50" charset="-128"/>
            </a:endParaRPr>
          </a:p>
          <a:p>
            <a:pPr algn="l"/>
            <a:r>
              <a:rPr lang="ja-JP" altLang="en-US" sz="1400" b="0" i="0">
                <a:solidFill>
                  <a:srgbClr val="212529"/>
                </a:solidFill>
                <a:effectLst/>
                <a:latin typeface="メイリオ" panose="020B0604030504040204" pitchFamily="50" charset="-128"/>
                <a:ea typeface="メイリオ" panose="020B0604030504040204" pitchFamily="50" charset="-128"/>
              </a:rPr>
              <a:t>アンインストールしない場合も、有効期限を過ぎると（ブラウザによりますが）電子証明書選択画面から非表示となります。</a:t>
            </a:r>
            <a:endParaRPr kumimoji="1" lang="en-US" altLang="ja-JP" sz="900">
              <a:solidFill>
                <a:schemeClr val="tx1">
                  <a:lumMod val="75000"/>
                  <a:lumOff val="25000"/>
                </a:schemeClr>
              </a:solidFill>
              <a:latin typeface="+mn-ea"/>
            </a:endParaRPr>
          </a:p>
        </p:txBody>
      </p:sp>
      <p:sp>
        <p:nvSpPr>
          <p:cNvPr id="4" name="テキスト プレースホルダー 3">
            <a:extLst>
              <a:ext uri="{FF2B5EF4-FFF2-40B4-BE49-F238E27FC236}">
                <a16:creationId xmlns:a16="http://schemas.microsoft.com/office/drawing/2014/main" id="{D8549331-E3BD-9A1A-88D8-3E8B5A7BCD97}"/>
              </a:ext>
            </a:extLst>
          </p:cNvPr>
          <p:cNvSpPr>
            <a:spLocks noGrp="1"/>
          </p:cNvSpPr>
          <p:nvPr>
            <p:ph type="body" sz="quarter" idx="10"/>
          </p:nvPr>
        </p:nvSpPr>
        <p:spPr>
          <a:xfrm>
            <a:off x="6759787" y="165330"/>
            <a:ext cx="1808480" cy="774000"/>
          </a:xfrm>
        </p:spPr>
        <p:txBody>
          <a:bodyPr/>
          <a:lstStyle/>
          <a:p>
            <a:r>
              <a:rPr kumimoji="1" lang="ja-JP" altLang="en-US"/>
              <a:t>注意事項</a:t>
            </a:r>
          </a:p>
        </p:txBody>
      </p:sp>
    </p:spTree>
    <p:extLst>
      <p:ext uri="{BB962C8B-B14F-4D97-AF65-F5344CB8AC3E}">
        <p14:creationId xmlns:p14="http://schemas.microsoft.com/office/powerpoint/2010/main" val="691414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5298B4-000B-5112-F334-0BAE5FEC826F}"/>
              </a:ext>
            </a:extLst>
          </p:cNvPr>
          <p:cNvSpPr>
            <a:spLocks noGrp="1"/>
          </p:cNvSpPr>
          <p:nvPr>
            <p:ph type="title"/>
          </p:nvPr>
        </p:nvSpPr>
        <p:spPr/>
        <p:txBody>
          <a:bodyPr/>
          <a:lstStyle/>
          <a:p>
            <a:r>
              <a:rPr kumimoji="1" lang="ja-JP" altLang="en-US"/>
              <a:t>ログイン～トップページ構成</a:t>
            </a:r>
          </a:p>
        </p:txBody>
      </p:sp>
      <p:sp>
        <p:nvSpPr>
          <p:cNvPr id="3" name="テキスト プレースホルダー 2">
            <a:extLst>
              <a:ext uri="{FF2B5EF4-FFF2-40B4-BE49-F238E27FC236}">
                <a16:creationId xmlns:a16="http://schemas.microsoft.com/office/drawing/2014/main" id="{BC96CEC5-EA4C-21D0-F332-195518867E41}"/>
              </a:ext>
            </a:extLst>
          </p:cNvPr>
          <p:cNvSpPr>
            <a:spLocks noGrp="1"/>
          </p:cNvSpPr>
          <p:nvPr>
            <p:ph type="body" idx="1"/>
          </p:nvPr>
        </p:nvSpPr>
        <p:spPr/>
        <p:txBody>
          <a:bodyPr/>
          <a:lstStyle/>
          <a:p>
            <a:r>
              <a:rPr kumimoji="1" lang="ja-JP" altLang="en-US"/>
              <a:t>本システムへのログイン方法、本システムのトップページの構成やメニューバーについて説明しています。</a:t>
            </a:r>
          </a:p>
        </p:txBody>
      </p:sp>
      <p:sp>
        <p:nvSpPr>
          <p:cNvPr id="4" name="スライド番号プレースホルダー 3">
            <a:extLst>
              <a:ext uri="{FF2B5EF4-FFF2-40B4-BE49-F238E27FC236}">
                <a16:creationId xmlns:a16="http://schemas.microsoft.com/office/drawing/2014/main" id="{1F00F2F4-0F72-4D4C-EBB8-3D2B1656CEDC}"/>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12</a:t>
            </a:fld>
            <a:endParaRPr lang="en-US"/>
          </a:p>
        </p:txBody>
      </p:sp>
    </p:spTree>
    <p:extLst>
      <p:ext uri="{BB962C8B-B14F-4D97-AF65-F5344CB8AC3E}">
        <p14:creationId xmlns:p14="http://schemas.microsoft.com/office/powerpoint/2010/main" val="2534999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E3CB689-F6FB-9029-2D31-FA2B1CCD1150}"/>
              </a:ext>
            </a:extLst>
          </p:cNvPr>
          <p:cNvSpPr>
            <a:spLocks noGrp="1"/>
          </p:cNvSpPr>
          <p:nvPr>
            <p:ph type="title"/>
          </p:nvPr>
        </p:nvSpPr>
        <p:spPr/>
        <p:txBody>
          <a:bodyPr/>
          <a:lstStyle/>
          <a:p>
            <a:r>
              <a:rPr kumimoji="1" lang="ja-JP" altLang="en-US"/>
              <a:t>ログイン情報</a:t>
            </a:r>
          </a:p>
        </p:txBody>
      </p:sp>
      <p:sp>
        <p:nvSpPr>
          <p:cNvPr id="5" name="スライド番号プレースホルダー 4">
            <a:extLst>
              <a:ext uri="{FF2B5EF4-FFF2-40B4-BE49-F238E27FC236}">
                <a16:creationId xmlns:a16="http://schemas.microsoft.com/office/drawing/2014/main" id="{EF4536A6-E23A-D7FF-23F7-E02C3E80E183}"/>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13</a:t>
            </a:fld>
            <a:endParaRPr lang="en-US"/>
          </a:p>
        </p:txBody>
      </p:sp>
      <p:graphicFrame>
        <p:nvGraphicFramePr>
          <p:cNvPr id="8" name="表 8">
            <a:extLst>
              <a:ext uri="{FF2B5EF4-FFF2-40B4-BE49-F238E27FC236}">
                <a16:creationId xmlns:a16="http://schemas.microsoft.com/office/drawing/2014/main" id="{820AEB28-21DA-C25E-A18B-520CFA2E819B}"/>
              </a:ext>
            </a:extLst>
          </p:cNvPr>
          <p:cNvGraphicFramePr>
            <a:graphicFrameLocks noGrp="1"/>
          </p:cNvGraphicFramePr>
          <p:nvPr>
            <p:ph idx="1"/>
            <p:extLst>
              <p:ext uri="{D42A27DB-BD31-4B8C-83A1-F6EECF244321}">
                <p14:modId xmlns:p14="http://schemas.microsoft.com/office/powerpoint/2010/main" val="2065612085"/>
              </p:ext>
            </p:extLst>
          </p:nvPr>
        </p:nvGraphicFramePr>
        <p:xfrm>
          <a:off x="381000" y="1344507"/>
          <a:ext cx="9144000" cy="1112520"/>
        </p:xfrm>
        <a:graphic>
          <a:graphicData uri="http://schemas.openxmlformats.org/drawingml/2006/table">
            <a:tbl>
              <a:tblPr firstRow="1" bandRow="1">
                <a:tableStyleId>{5C22544A-7EE6-4342-B048-85BDC9FD1C3A}</a:tableStyleId>
              </a:tblPr>
              <a:tblGrid>
                <a:gridCol w="2240280">
                  <a:extLst>
                    <a:ext uri="{9D8B030D-6E8A-4147-A177-3AD203B41FA5}">
                      <a16:colId xmlns:a16="http://schemas.microsoft.com/office/drawing/2014/main" val="2017876273"/>
                    </a:ext>
                  </a:extLst>
                </a:gridCol>
                <a:gridCol w="6903720">
                  <a:extLst>
                    <a:ext uri="{9D8B030D-6E8A-4147-A177-3AD203B41FA5}">
                      <a16:colId xmlns:a16="http://schemas.microsoft.com/office/drawing/2014/main" val="3860334670"/>
                    </a:ext>
                  </a:extLst>
                </a:gridCol>
              </a:tblGrid>
              <a:tr h="370840">
                <a:tc>
                  <a:txBody>
                    <a:bodyPr/>
                    <a:lstStyle/>
                    <a:p>
                      <a:r>
                        <a:rPr kumimoji="1" lang="ja-JP" altLang="en-US"/>
                        <a:t>ＩＤ</a:t>
                      </a:r>
                    </a:p>
                  </a:txBody>
                  <a:tcPr/>
                </a:tc>
                <a:tc>
                  <a:txBody>
                    <a:bodyPr/>
                    <a:lstStyle/>
                    <a:p>
                      <a:r>
                        <a:rPr kumimoji="1" lang="ja-JP" altLang="en-US"/>
                        <a:t>初期パスワード</a:t>
                      </a:r>
                    </a:p>
                  </a:txBody>
                  <a:tcPr/>
                </a:tc>
                <a:extLst>
                  <a:ext uri="{0D108BD9-81ED-4DB2-BD59-A6C34878D82A}">
                    <a16:rowId xmlns:a16="http://schemas.microsoft.com/office/drawing/2014/main" val="1906044890"/>
                  </a:ext>
                </a:extLst>
              </a:tr>
              <a:tr h="370840">
                <a:tc>
                  <a:txBody>
                    <a:bodyPr/>
                    <a:lstStyle/>
                    <a:p>
                      <a:r>
                        <a:rPr kumimoji="1" lang="en-US" altLang="ja-JP"/>
                        <a:t>********@****.jp</a:t>
                      </a:r>
                      <a:endParaRPr kumimoji="1" lang="ja-JP" altLang="en-US"/>
                    </a:p>
                  </a:txBody>
                  <a:tcPr/>
                </a:tc>
                <a:tc>
                  <a:txBody>
                    <a:bodyPr/>
                    <a:lstStyle/>
                    <a:p>
                      <a:r>
                        <a:rPr kumimoji="1" lang="en-US" altLang="ja-JP"/>
                        <a:t>*********</a:t>
                      </a:r>
                      <a:endParaRPr kumimoji="1" lang="ja-JP" altLang="en-US"/>
                    </a:p>
                  </a:txBody>
                  <a:tcPr/>
                </a:tc>
                <a:extLst>
                  <a:ext uri="{0D108BD9-81ED-4DB2-BD59-A6C34878D82A}">
                    <a16:rowId xmlns:a16="http://schemas.microsoft.com/office/drawing/2014/main" val="2121201498"/>
                  </a:ext>
                </a:extLst>
              </a:tr>
              <a:tr h="370840">
                <a:tc gridSpan="2">
                  <a:txBody>
                    <a:bodyPr/>
                    <a:lstStyle/>
                    <a:p>
                      <a:pPr marL="0" marR="0" lvl="0" indent="0" algn="l" defTabSz="742929" rtl="0" eaLnBrk="1" fontAlgn="auto" latinLnBrk="0" hangingPunct="1">
                        <a:lnSpc>
                          <a:spcPct val="100000"/>
                        </a:lnSpc>
                        <a:spcBef>
                          <a:spcPts val="0"/>
                        </a:spcBef>
                        <a:spcAft>
                          <a:spcPts val="0"/>
                        </a:spcAft>
                        <a:buClrTx/>
                        <a:buSzTx/>
                        <a:buFontTx/>
                        <a:buNone/>
                        <a:tabLst/>
                        <a:defRPr/>
                      </a:pPr>
                      <a:r>
                        <a:rPr kumimoji="1" lang="en-US" altLang="ja-JP" err="1"/>
                        <a:t>rootip</a:t>
                      </a:r>
                      <a:r>
                        <a:rPr kumimoji="1" lang="ja-JP" altLang="en-US"/>
                        <a:t>ログインアドレス：　</a:t>
                      </a:r>
                      <a:r>
                        <a:rPr kumimoji="1" lang="en-US" altLang="ja-JP"/>
                        <a:t>https://********************</a:t>
                      </a:r>
                      <a:endParaRPr kumimoji="1" lang="ja-JP" altLang="en-US"/>
                    </a:p>
                  </a:txBody>
                  <a:tcPr/>
                </a:tc>
                <a:tc hMerge="1">
                  <a:txBody>
                    <a:bodyPr/>
                    <a:lstStyle/>
                    <a:p>
                      <a:pPr marL="0" marR="0" lvl="0" indent="0" algn="l" defTabSz="742929" rtl="0" eaLnBrk="1" fontAlgn="auto" latinLnBrk="0" hangingPunct="1">
                        <a:lnSpc>
                          <a:spcPct val="100000"/>
                        </a:lnSpc>
                        <a:spcBef>
                          <a:spcPts val="0"/>
                        </a:spcBef>
                        <a:spcAft>
                          <a:spcPts val="0"/>
                        </a:spcAft>
                        <a:buClrTx/>
                        <a:buSzTx/>
                        <a:buFontTx/>
                        <a:buNone/>
                        <a:tabLst/>
                        <a:defRPr/>
                      </a:pPr>
                      <a:r>
                        <a:rPr kumimoji="1" lang="en-US" altLang="ja-JP">
                          <a:solidFill>
                            <a:schemeClr val="tx1"/>
                          </a:solidFill>
                        </a:rPr>
                        <a:t>https://manual-firm.rootip-cloud.net/?p=2637</a:t>
                      </a:r>
                      <a:endParaRPr kumimoji="1" lang="ja-JP" altLang="en-US"/>
                    </a:p>
                  </a:txBody>
                  <a:tcPr/>
                </a:tc>
                <a:extLst>
                  <a:ext uri="{0D108BD9-81ED-4DB2-BD59-A6C34878D82A}">
                    <a16:rowId xmlns:a16="http://schemas.microsoft.com/office/drawing/2014/main" val="1413238334"/>
                  </a:ext>
                </a:extLst>
              </a:tr>
            </a:tbl>
          </a:graphicData>
        </a:graphic>
      </p:graphicFrame>
      <p:sp>
        <p:nvSpPr>
          <p:cNvPr id="6" name="テキスト ボックス 5">
            <a:extLst>
              <a:ext uri="{FF2B5EF4-FFF2-40B4-BE49-F238E27FC236}">
                <a16:creationId xmlns:a16="http://schemas.microsoft.com/office/drawing/2014/main" id="{1EF93E14-A455-C69D-75DB-2A0A102AF918}"/>
              </a:ext>
            </a:extLst>
          </p:cNvPr>
          <p:cNvSpPr txBox="1"/>
          <p:nvPr/>
        </p:nvSpPr>
        <p:spPr>
          <a:xfrm>
            <a:off x="560944" y="2615084"/>
            <a:ext cx="8964056" cy="3697542"/>
          </a:xfrm>
          <a:prstGeom prst="rect">
            <a:avLst/>
          </a:prstGeom>
          <a:noFill/>
        </p:spPr>
        <p:txBody>
          <a:bodyPr wrap="square" lIns="0" tIns="72000" rIns="0" bIns="0" rtlCol="0">
            <a:spAutoFit/>
          </a:bodyPr>
          <a:lstStyle/>
          <a:p>
            <a:pPr>
              <a:lnSpc>
                <a:spcPct val="130000"/>
              </a:lnSpc>
            </a:pPr>
            <a:r>
              <a:rPr lang="ja-JP" altLang="en-US" sz="1400">
                <a:solidFill>
                  <a:schemeClr val="tx1">
                    <a:lumMod val="75000"/>
                    <a:lumOff val="25000"/>
                  </a:schemeClr>
                </a:solidFill>
                <a:latin typeface="+mn-ea"/>
              </a:rPr>
              <a:t>電子証明書のインストールが完了したら、上記アドレスへアクセスし、</a:t>
            </a:r>
            <a:r>
              <a:rPr lang="en-US" altLang="ja-JP" sz="1400">
                <a:solidFill>
                  <a:schemeClr val="tx1">
                    <a:lumMod val="75000"/>
                    <a:lumOff val="25000"/>
                  </a:schemeClr>
                </a:solidFill>
                <a:latin typeface="+mn-ea"/>
              </a:rPr>
              <a:t>ID</a:t>
            </a:r>
            <a:r>
              <a:rPr lang="ja-JP" altLang="en-US" sz="1400">
                <a:solidFill>
                  <a:schemeClr val="tx1">
                    <a:lumMod val="75000"/>
                    <a:lumOff val="25000"/>
                  </a:schemeClr>
                </a:solidFill>
                <a:latin typeface="+mn-ea"/>
              </a:rPr>
              <a:t>と初期パスワードを入力し、本システムへログインが出来るかどうかをお試しください。</a:t>
            </a:r>
            <a:endParaRPr lang="en-US" altLang="ja-JP" sz="1400">
              <a:solidFill>
                <a:schemeClr val="tx1">
                  <a:lumMod val="75000"/>
                  <a:lumOff val="25000"/>
                </a:schemeClr>
              </a:solidFill>
              <a:latin typeface="+mn-ea"/>
            </a:endParaRPr>
          </a:p>
          <a:p>
            <a:pPr>
              <a:lnSpc>
                <a:spcPct val="130000"/>
              </a:lnSpc>
            </a:pPr>
            <a:endParaRPr lang="en-US" altLang="ja-JP" sz="1400">
              <a:solidFill>
                <a:schemeClr val="tx1">
                  <a:lumMod val="75000"/>
                  <a:lumOff val="25000"/>
                </a:schemeClr>
              </a:solidFill>
              <a:latin typeface="+mn-ea"/>
            </a:endParaRPr>
          </a:p>
          <a:p>
            <a:pPr>
              <a:lnSpc>
                <a:spcPct val="130000"/>
              </a:lnSpc>
            </a:pPr>
            <a:endParaRPr lang="en-US" altLang="ja-JP" sz="1400">
              <a:solidFill>
                <a:schemeClr val="tx1">
                  <a:lumMod val="75000"/>
                  <a:lumOff val="25000"/>
                </a:schemeClr>
              </a:solidFill>
              <a:latin typeface="+mn-ea"/>
            </a:endParaRPr>
          </a:p>
          <a:p>
            <a:pPr>
              <a:lnSpc>
                <a:spcPct val="130000"/>
              </a:lnSpc>
            </a:pPr>
            <a:endParaRPr lang="en-US" altLang="ja-JP" sz="1400">
              <a:solidFill>
                <a:schemeClr val="tx1">
                  <a:lumMod val="75000"/>
                  <a:lumOff val="25000"/>
                </a:schemeClr>
              </a:solidFill>
              <a:latin typeface="+mn-ea"/>
            </a:endParaRPr>
          </a:p>
          <a:p>
            <a:pPr>
              <a:lnSpc>
                <a:spcPct val="130000"/>
              </a:lnSpc>
            </a:pPr>
            <a:endParaRPr lang="en-US" altLang="ja-JP" sz="1400">
              <a:solidFill>
                <a:schemeClr val="tx1">
                  <a:lumMod val="75000"/>
                  <a:lumOff val="25000"/>
                </a:schemeClr>
              </a:solidFill>
              <a:latin typeface="+mn-ea"/>
            </a:endParaRPr>
          </a:p>
          <a:p>
            <a:pPr>
              <a:lnSpc>
                <a:spcPct val="130000"/>
              </a:lnSpc>
            </a:pPr>
            <a:endParaRPr lang="en-US" altLang="ja-JP" sz="1400">
              <a:solidFill>
                <a:schemeClr val="tx1">
                  <a:lumMod val="75000"/>
                  <a:lumOff val="25000"/>
                </a:schemeClr>
              </a:solidFill>
              <a:latin typeface="+mn-ea"/>
            </a:endParaRPr>
          </a:p>
          <a:p>
            <a:pPr>
              <a:lnSpc>
                <a:spcPct val="130000"/>
              </a:lnSpc>
            </a:pPr>
            <a:endParaRPr lang="en-US" altLang="ja-JP" sz="1400">
              <a:solidFill>
                <a:schemeClr val="tx1">
                  <a:lumMod val="75000"/>
                  <a:lumOff val="25000"/>
                </a:schemeClr>
              </a:solidFill>
              <a:latin typeface="+mn-ea"/>
            </a:endParaRPr>
          </a:p>
          <a:p>
            <a:pPr>
              <a:lnSpc>
                <a:spcPct val="130000"/>
              </a:lnSpc>
            </a:pPr>
            <a:endParaRPr lang="en-US" altLang="ja-JP" sz="1400">
              <a:solidFill>
                <a:schemeClr val="tx1">
                  <a:lumMod val="75000"/>
                  <a:lumOff val="25000"/>
                </a:schemeClr>
              </a:solidFill>
              <a:latin typeface="+mn-ea"/>
            </a:endParaRPr>
          </a:p>
          <a:p>
            <a:pPr>
              <a:lnSpc>
                <a:spcPct val="130000"/>
              </a:lnSpc>
            </a:pPr>
            <a:endParaRPr lang="en-US" altLang="ja-JP" sz="1400">
              <a:solidFill>
                <a:schemeClr val="tx1">
                  <a:lumMod val="75000"/>
                  <a:lumOff val="25000"/>
                </a:schemeClr>
              </a:solidFill>
              <a:latin typeface="+mn-ea"/>
            </a:endParaRPr>
          </a:p>
          <a:p>
            <a:pPr>
              <a:lnSpc>
                <a:spcPct val="130000"/>
              </a:lnSpc>
            </a:pPr>
            <a:endParaRPr kumimoji="1" lang="en-US" altLang="ja-JP" sz="1400">
              <a:solidFill>
                <a:schemeClr val="tx1">
                  <a:lumMod val="75000"/>
                  <a:lumOff val="25000"/>
                </a:schemeClr>
              </a:solidFill>
              <a:latin typeface="+mn-ea"/>
            </a:endParaRPr>
          </a:p>
          <a:p>
            <a:pPr>
              <a:lnSpc>
                <a:spcPct val="130000"/>
              </a:lnSpc>
            </a:pPr>
            <a:endParaRPr kumimoji="1" lang="en-US" altLang="ja-JP" sz="1400">
              <a:solidFill>
                <a:schemeClr val="tx1">
                  <a:lumMod val="75000"/>
                  <a:lumOff val="25000"/>
                </a:schemeClr>
              </a:solidFill>
              <a:latin typeface="+mn-ea"/>
            </a:endParaRPr>
          </a:p>
          <a:p>
            <a:pPr>
              <a:lnSpc>
                <a:spcPct val="130000"/>
              </a:lnSpc>
            </a:pPr>
            <a:r>
              <a:rPr kumimoji="1" lang="ja-JP" altLang="en-US" sz="1400">
                <a:solidFill>
                  <a:schemeClr val="tx1">
                    <a:lumMod val="75000"/>
                    <a:lumOff val="25000"/>
                  </a:schemeClr>
                </a:solidFill>
                <a:latin typeface="+mn-ea"/>
              </a:rPr>
              <a:t>本システムへログイン後、初期パスワードは任意で変更可能です</a:t>
            </a:r>
            <a:r>
              <a:rPr lang="ja-JP" altLang="en-US" sz="1400">
                <a:solidFill>
                  <a:schemeClr val="tx1">
                    <a:lumMod val="75000"/>
                    <a:lumOff val="25000"/>
                  </a:schemeClr>
                </a:solidFill>
                <a:latin typeface="+mn-ea"/>
              </a:rPr>
              <a:t>。</a:t>
            </a:r>
            <a:endParaRPr lang="en-US" altLang="ja-JP" sz="1400">
              <a:solidFill>
                <a:schemeClr val="tx1">
                  <a:lumMod val="75000"/>
                  <a:lumOff val="25000"/>
                </a:schemeClr>
              </a:solidFill>
              <a:latin typeface="+mn-ea"/>
            </a:endParaRPr>
          </a:p>
        </p:txBody>
      </p:sp>
      <p:pic>
        <p:nvPicPr>
          <p:cNvPr id="12" name="図 11">
            <a:extLst>
              <a:ext uri="{FF2B5EF4-FFF2-40B4-BE49-F238E27FC236}">
                <a16:creationId xmlns:a16="http://schemas.microsoft.com/office/drawing/2014/main" id="{C5CA5FC7-31AE-1BA0-8D2D-1CEC5EEF5323}"/>
              </a:ext>
            </a:extLst>
          </p:cNvPr>
          <p:cNvPicPr>
            <a:picLocks noChangeAspect="1"/>
          </p:cNvPicPr>
          <p:nvPr/>
        </p:nvPicPr>
        <p:blipFill>
          <a:blip r:embed="rId2"/>
          <a:stretch>
            <a:fillRect/>
          </a:stretch>
        </p:blipFill>
        <p:spPr>
          <a:xfrm>
            <a:off x="3237435" y="3429000"/>
            <a:ext cx="2793497" cy="2225244"/>
          </a:xfrm>
          <a:prstGeom prst="rect">
            <a:avLst/>
          </a:prstGeom>
        </p:spPr>
      </p:pic>
      <p:sp>
        <p:nvSpPr>
          <p:cNvPr id="13" name="正方形/長方形 12">
            <a:extLst>
              <a:ext uri="{FF2B5EF4-FFF2-40B4-BE49-F238E27FC236}">
                <a16:creationId xmlns:a16="http://schemas.microsoft.com/office/drawing/2014/main" id="{37127F75-E15C-D2DC-1046-82F830663BA7}"/>
              </a:ext>
            </a:extLst>
          </p:cNvPr>
          <p:cNvSpPr/>
          <p:nvPr/>
        </p:nvSpPr>
        <p:spPr>
          <a:xfrm>
            <a:off x="3143893" y="3318552"/>
            <a:ext cx="3071973" cy="2407610"/>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endParaRPr kumimoji="1" lang="ja-JP" altLang="en-US"/>
          </a:p>
        </p:txBody>
      </p:sp>
    </p:spTree>
    <p:extLst>
      <p:ext uri="{BB962C8B-B14F-4D97-AF65-F5344CB8AC3E}">
        <p14:creationId xmlns:p14="http://schemas.microsoft.com/office/powerpoint/2010/main" val="3976581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1B4C753B-D9C4-1912-7E30-FB1E295DE8AB}"/>
              </a:ext>
            </a:extLst>
          </p:cNvPr>
          <p:cNvPicPr>
            <a:picLocks noChangeAspect="1"/>
          </p:cNvPicPr>
          <p:nvPr/>
        </p:nvPicPr>
        <p:blipFill>
          <a:blip r:embed="rId2"/>
          <a:stretch>
            <a:fillRect/>
          </a:stretch>
        </p:blipFill>
        <p:spPr>
          <a:xfrm>
            <a:off x="499946" y="2040346"/>
            <a:ext cx="8777868" cy="4076701"/>
          </a:xfrm>
          <a:prstGeom prst="rect">
            <a:avLst/>
          </a:prstGeom>
        </p:spPr>
      </p:pic>
      <p:sp>
        <p:nvSpPr>
          <p:cNvPr id="3" name="タイトル 2">
            <a:extLst>
              <a:ext uri="{FF2B5EF4-FFF2-40B4-BE49-F238E27FC236}">
                <a16:creationId xmlns:a16="http://schemas.microsoft.com/office/drawing/2014/main" id="{1E3CB689-F6FB-9029-2D31-FA2B1CCD1150}"/>
              </a:ext>
            </a:extLst>
          </p:cNvPr>
          <p:cNvSpPr>
            <a:spLocks noGrp="1"/>
          </p:cNvSpPr>
          <p:nvPr>
            <p:ph type="title"/>
          </p:nvPr>
        </p:nvSpPr>
        <p:spPr/>
        <p:txBody>
          <a:bodyPr/>
          <a:lstStyle/>
          <a:p>
            <a:r>
              <a:rPr kumimoji="1" lang="ja-JP" altLang="en-US"/>
              <a:t>画面構成</a:t>
            </a:r>
          </a:p>
        </p:txBody>
      </p:sp>
      <p:sp>
        <p:nvSpPr>
          <p:cNvPr id="5" name="スライド番号プレースホルダー 4">
            <a:extLst>
              <a:ext uri="{FF2B5EF4-FFF2-40B4-BE49-F238E27FC236}">
                <a16:creationId xmlns:a16="http://schemas.microsoft.com/office/drawing/2014/main" id="{EF4536A6-E23A-D7FF-23F7-E02C3E80E183}"/>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14</a:t>
            </a:fld>
            <a:endParaRPr lang="en-US"/>
          </a:p>
        </p:txBody>
      </p:sp>
      <p:sp>
        <p:nvSpPr>
          <p:cNvPr id="6" name="コンテンツ プレースホルダー 5">
            <a:extLst>
              <a:ext uri="{FF2B5EF4-FFF2-40B4-BE49-F238E27FC236}">
                <a16:creationId xmlns:a16="http://schemas.microsoft.com/office/drawing/2014/main" id="{80E0D318-733A-5294-0ED5-F76B97F5C493}"/>
              </a:ext>
            </a:extLst>
          </p:cNvPr>
          <p:cNvSpPr>
            <a:spLocks noGrp="1"/>
          </p:cNvSpPr>
          <p:nvPr>
            <p:ph idx="1"/>
          </p:nvPr>
        </p:nvSpPr>
        <p:spPr>
          <a:xfrm>
            <a:off x="381000" y="1168123"/>
            <a:ext cx="9144000" cy="857104"/>
          </a:xfrm>
        </p:spPr>
        <p:txBody>
          <a:bodyPr/>
          <a:lstStyle/>
          <a:p>
            <a:r>
              <a:rPr lang="ja-JP" altLang="en-US" sz="1400"/>
              <a:t>本システムへログインすると、以下のようなトップページが立ち上がります。</a:t>
            </a:r>
            <a:endParaRPr lang="en-US" altLang="ja-JP" sz="1400"/>
          </a:p>
          <a:p>
            <a:r>
              <a:rPr lang="ja-JP" altLang="en-US" sz="1400"/>
              <a:t>赤色で囲った部分が「</a:t>
            </a:r>
            <a:r>
              <a:rPr lang="ja-JP" altLang="en-US" sz="1400" b="1"/>
              <a:t>固定メニューバー</a:t>
            </a:r>
            <a:r>
              <a:rPr lang="ja-JP" altLang="en-US" sz="1400"/>
              <a:t>」、水色で囲った部分が「</a:t>
            </a:r>
            <a:r>
              <a:rPr lang="ja-JP" altLang="en-US" sz="1400" b="1"/>
              <a:t>検索項目</a:t>
            </a:r>
            <a:r>
              <a:rPr lang="ja-JP" altLang="en-US" sz="1400"/>
              <a:t>」、オレンジで囲った部分が「</a:t>
            </a:r>
            <a:r>
              <a:rPr lang="ja-JP" altLang="en-US" sz="1400" b="1"/>
              <a:t>システムからの通知</a:t>
            </a:r>
            <a:r>
              <a:rPr lang="ja-JP" altLang="en-US" sz="1400"/>
              <a:t>」、緑色で囲った部分が「</a:t>
            </a:r>
            <a:r>
              <a:rPr lang="ja-JP" altLang="en-US" sz="1400" b="1"/>
              <a:t>管理メニュー</a:t>
            </a:r>
            <a:r>
              <a:rPr lang="ja-JP" altLang="en-US" sz="1400"/>
              <a:t>」です。</a:t>
            </a:r>
          </a:p>
          <a:p>
            <a:endParaRPr lang="ja-JP" altLang="en-US"/>
          </a:p>
        </p:txBody>
      </p:sp>
      <p:sp>
        <p:nvSpPr>
          <p:cNvPr id="18" name="正方形/長方形 17">
            <a:extLst>
              <a:ext uri="{FF2B5EF4-FFF2-40B4-BE49-F238E27FC236}">
                <a16:creationId xmlns:a16="http://schemas.microsoft.com/office/drawing/2014/main" id="{BFDE1B6E-0204-D5BE-70D4-EC687475D910}"/>
              </a:ext>
            </a:extLst>
          </p:cNvPr>
          <p:cNvSpPr/>
          <p:nvPr/>
        </p:nvSpPr>
        <p:spPr>
          <a:xfrm>
            <a:off x="438615" y="2025228"/>
            <a:ext cx="3204117" cy="3611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endParaRPr kumimoji="1" lang="ja-JP" altLang="en-US"/>
          </a:p>
        </p:txBody>
      </p:sp>
      <p:sp>
        <p:nvSpPr>
          <p:cNvPr id="19" name="正方形/長方形 18">
            <a:extLst>
              <a:ext uri="{FF2B5EF4-FFF2-40B4-BE49-F238E27FC236}">
                <a16:creationId xmlns:a16="http://schemas.microsoft.com/office/drawing/2014/main" id="{9F486288-0EE6-E79C-559A-EEC2D75AFF1F}"/>
              </a:ext>
            </a:extLst>
          </p:cNvPr>
          <p:cNvSpPr/>
          <p:nvPr/>
        </p:nvSpPr>
        <p:spPr>
          <a:xfrm>
            <a:off x="438615" y="2609853"/>
            <a:ext cx="6073697" cy="361134"/>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endParaRPr kumimoji="1" lang="ja-JP" altLang="en-US"/>
          </a:p>
        </p:txBody>
      </p:sp>
      <p:sp>
        <p:nvSpPr>
          <p:cNvPr id="20" name="正方形/長方形 19">
            <a:extLst>
              <a:ext uri="{FF2B5EF4-FFF2-40B4-BE49-F238E27FC236}">
                <a16:creationId xmlns:a16="http://schemas.microsoft.com/office/drawing/2014/main" id="{2859A1B7-C66C-9059-8694-3D90BB389F55}"/>
              </a:ext>
            </a:extLst>
          </p:cNvPr>
          <p:cNvSpPr/>
          <p:nvPr/>
        </p:nvSpPr>
        <p:spPr>
          <a:xfrm>
            <a:off x="438614" y="3036108"/>
            <a:ext cx="4311805" cy="450507"/>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endParaRPr kumimoji="1" lang="ja-JP" altLang="en-US"/>
          </a:p>
        </p:txBody>
      </p:sp>
      <p:sp>
        <p:nvSpPr>
          <p:cNvPr id="17" name="正方形/長方形 16">
            <a:extLst>
              <a:ext uri="{FF2B5EF4-FFF2-40B4-BE49-F238E27FC236}">
                <a16:creationId xmlns:a16="http://schemas.microsoft.com/office/drawing/2014/main" id="{3D32204C-464E-A4B7-AEC1-503B2D1401C8}"/>
              </a:ext>
            </a:extLst>
          </p:cNvPr>
          <p:cNvSpPr/>
          <p:nvPr/>
        </p:nvSpPr>
        <p:spPr>
          <a:xfrm>
            <a:off x="438614" y="3792611"/>
            <a:ext cx="8891240" cy="2300213"/>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endParaRPr kumimoji="1" lang="ja-JP" altLang="en-US"/>
          </a:p>
        </p:txBody>
      </p:sp>
    </p:spTree>
    <p:extLst>
      <p:ext uri="{BB962C8B-B14F-4D97-AF65-F5344CB8AC3E}">
        <p14:creationId xmlns:p14="http://schemas.microsoft.com/office/powerpoint/2010/main" val="2818163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E3CB689-F6FB-9029-2D31-FA2B1CCD1150}"/>
              </a:ext>
            </a:extLst>
          </p:cNvPr>
          <p:cNvSpPr>
            <a:spLocks noGrp="1"/>
          </p:cNvSpPr>
          <p:nvPr>
            <p:ph type="title"/>
          </p:nvPr>
        </p:nvSpPr>
        <p:spPr/>
        <p:txBody>
          <a:bodyPr/>
          <a:lstStyle/>
          <a:p>
            <a:r>
              <a:rPr kumimoji="1" lang="ja-JP" altLang="en-US"/>
              <a:t>固定メニューバー</a:t>
            </a:r>
          </a:p>
        </p:txBody>
      </p:sp>
      <p:sp>
        <p:nvSpPr>
          <p:cNvPr id="5" name="スライド番号プレースホルダー 4">
            <a:extLst>
              <a:ext uri="{FF2B5EF4-FFF2-40B4-BE49-F238E27FC236}">
                <a16:creationId xmlns:a16="http://schemas.microsoft.com/office/drawing/2014/main" id="{EF4536A6-E23A-D7FF-23F7-E02C3E80E183}"/>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15</a:t>
            </a:fld>
            <a:endParaRPr lang="en-US"/>
          </a:p>
        </p:txBody>
      </p:sp>
      <p:sp>
        <p:nvSpPr>
          <p:cNvPr id="15" name="コンテンツ プレースホルダー 5">
            <a:extLst>
              <a:ext uri="{FF2B5EF4-FFF2-40B4-BE49-F238E27FC236}">
                <a16:creationId xmlns:a16="http://schemas.microsoft.com/office/drawing/2014/main" id="{30CE80E2-AEA6-09CC-2FA5-8D543F01BE29}"/>
              </a:ext>
            </a:extLst>
          </p:cNvPr>
          <p:cNvSpPr txBox="1">
            <a:spLocks/>
          </p:cNvSpPr>
          <p:nvPr/>
        </p:nvSpPr>
        <p:spPr>
          <a:xfrm>
            <a:off x="499533" y="1308489"/>
            <a:ext cx="9144000" cy="1300757"/>
          </a:xfrm>
          <a:prstGeom prst="rect">
            <a:avLst/>
          </a:prstGeom>
        </p:spPr>
        <p:txBody>
          <a:bodyPr lIns="0" tIns="0" rIns="0" bIns="0"/>
          <a:lstStyle>
            <a:lvl1pPr marL="0" indent="0" algn="l" defTabSz="742929" rtl="0" eaLnBrk="1" latinLnBrk="0" hangingPunct="1">
              <a:lnSpc>
                <a:spcPct val="110000"/>
              </a:lnSpc>
              <a:spcBef>
                <a:spcPts val="813"/>
              </a:spcBef>
              <a:buFont typeface="Arial" panose="020B0604020202020204" pitchFamily="34" charset="0"/>
              <a:buNone/>
              <a:defRPr kumimoji="1" sz="1800" kern="1200">
                <a:solidFill>
                  <a:schemeClr val="tx1">
                    <a:lumMod val="75000"/>
                    <a:lumOff val="25000"/>
                  </a:schemeClr>
                </a:solidFill>
                <a:latin typeface="+mn-ea"/>
                <a:ea typeface="+mn-ea"/>
                <a:cs typeface="+mn-cs"/>
              </a:defRPr>
            </a:lvl1pPr>
            <a:lvl2pPr marL="371464" indent="0" algn="l" defTabSz="742929" rtl="0" eaLnBrk="1" latinLnBrk="0" hangingPunct="1">
              <a:lnSpc>
                <a:spcPct val="90000"/>
              </a:lnSpc>
              <a:spcBef>
                <a:spcPts val="406"/>
              </a:spcBef>
              <a:buFont typeface="Arial" panose="020B0604020202020204" pitchFamily="34" charset="0"/>
              <a:buNone/>
              <a:defRPr kumimoji="1" sz="1950" kern="1200">
                <a:solidFill>
                  <a:schemeClr val="tx1">
                    <a:lumMod val="75000"/>
                    <a:lumOff val="25000"/>
                  </a:schemeClr>
                </a:solidFill>
                <a:latin typeface="+mn-ea"/>
                <a:ea typeface="+mn-ea"/>
                <a:cs typeface="+mn-cs"/>
              </a:defRPr>
            </a:lvl2pPr>
            <a:lvl3pPr marL="742929" indent="0" algn="l" defTabSz="742929" rtl="0" eaLnBrk="1" latinLnBrk="0" hangingPunct="1">
              <a:lnSpc>
                <a:spcPct val="90000"/>
              </a:lnSpc>
              <a:spcBef>
                <a:spcPts val="406"/>
              </a:spcBef>
              <a:buFont typeface="Arial" panose="020B0604020202020204" pitchFamily="34" charset="0"/>
              <a:buNone/>
              <a:defRPr kumimoji="1" sz="1625" kern="1200">
                <a:solidFill>
                  <a:schemeClr val="tx1">
                    <a:lumMod val="75000"/>
                    <a:lumOff val="25000"/>
                  </a:schemeClr>
                </a:solidFill>
                <a:latin typeface="+mn-ea"/>
                <a:ea typeface="+mn-ea"/>
                <a:cs typeface="+mn-cs"/>
              </a:defRPr>
            </a:lvl3pPr>
            <a:lvl4pPr marL="1114393"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4pPr>
            <a:lvl5pPr marL="1485858"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5pPr>
            <a:lvl6pPr marL="2043055"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19"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984"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448"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r>
              <a:rPr lang="ja-JP" altLang="en-US" sz="1400" dirty="0"/>
              <a:t>固定メニューバーには、</a:t>
            </a:r>
            <a:endParaRPr lang="en-US" altLang="ja-JP" sz="1400" dirty="0"/>
          </a:p>
          <a:p>
            <a:r>
              <a:rPr lang="ja-JP" altLang="en-US" sz="1400" b="1" dirty="0"/>
              <a:t>「案件」</a:t>
            </a:r>
            <a:r>
              <a:rPr lang="en-US" altLang="ja-JP" sz="1400" b="1" dirty="0"/>
              <a:t>※</a:t>
            </a:r>
            <a:r>
              <a:rPr lang="ja-JP" altLang="en-US" sz="1400" b="1" dirty="0"/>
              <a:t>「連絡」「</a:t>
            </a:r>
            <a:r>
              <a:rPr lang="en-US" altLang="ja-JP" sz="1400" b="1" dirty="0"/>
              <a:t>WF</a:t>
            </a:r>
            <a:r>
              <a:rPr lang="ja-JP" altLang="en-US" sz="1400" b="1" dirty="0"/>
              <a:t>」「庁書類」「ツール」</a:t>
            </a:r>
            <a:r>
              <a:rPr lang="ja-JP" altLang="en-US" sz="1400" dirty="0"/>
              <a:t>の６メニューの他、「ログ確認」（　　）、「設定」、「通知」、「個人メニュー」（　　）の４つのメニューがあります。</a:t>
            </a:r>
            <a:br>
              <a:rPr lang="en-US" altLang="ja-JP" sz="1400" dirty="0"/>
            </a:br>
            <a:r>
              <a:rPr lang="en-US" altLang="ja-JP" sz="1400" dirty="0"/>
              <a:t>※</a:t>
            </a:r>
            <a:r>
              <a:rPr lang="ja-JP" altLang="en-US" sz="1400" b="1" dirty="0"/>
              <a:t>「案件」</a:t>
            </a:r>
            <a:r>
              <a:rPr lang="ja-JP" altLang="en-US" sz="1400" dirty="0"/>
              <a:t>は案件編集権限がある場合にのみ表示されます。</a:t>
            </a:r>
            <a:endParaRPr lang="en-US" altLang="ja-JP" sz="1400" dirty="0"/>
          </a:p>
          <a:p>
            <a:r>
              <a:rPr lang="ja-JP" altLang="en-US" sz="1400" dirty="0"/>
              <a:t>カーソルを各メニューにあてると詳細メニューが下に展開します。</a:t>
            </a:r>
            <a:endParaRPr lang="en-US" altLang="ja-JP" sz="1400" dirty="0"/>
          </a:p>
          <a:p>
            <a:endParaRPr lang="ja-JP" altLang="en-US" dirty="0"/>
          </a:p>
        </p:txBody>
      </p:sp>
      <p:pic>
        <p:nvPicPr>
          <p:cNvPr id="14" name="図 13">
            <a:extLst>
              <a:ext uri="{FF2B5EF4-FFF2-40B4-BE49-F238E27FC236}">
                <a16:creationId xmlns:a16="http://schemas.microsoft.com/office/drawing/2014/main" id="{B88B169D-94F4-123A-D842-1976D514FAEC}"/>
              </a:ext>
            </a:extLst>
          </p:cNvPr>
          <p:cNvPicPr>
            <a:picLocks noChangeAspect="1"/>
          </p:cNvPicPr>
          <p:nvPr/>
        </p:nvPicPr>
        <p:blipFill>
          <a:blip r:embed="rId2"/>
          <a:stretch>
            <a:fillRect/>
          </a:stretch>
        </p:blipFill>
        <p:spPr>
          <a:xfrm>
            <a:off x="7406437" y="1533952"/>
            <a:ext cx="298279" cy="327379"/>
          </a:xfrm>
          <a:prstGeom prst="rect">
            <a:avLst/>
          </a:prstGeom>
        </p:spPr>
      </p:pic>
      <p:pic>
        <p:nvPicPr>
          <p:cNvPr id="17" name="図 16">
            <a:extLst>
              <a:ext uri="{FF2B5EF4-FFF2-40B4-BE49-F238E27FC236}">
                <a16:creationId xmlns:a16="http://schemas.microsoft.com/office/drawing/2014/main" id="{C3D63257-AC0D-51DD-7468-A1FDF97BF948}"/>
              </a:ext>
            </a:extLst>
          </p:cNvPr>
          <p:cNvPicPr>
            <a:picLocks noChangeAspect="1"/>
          </p:cNvPicPr>
          <p:nvPr/>
        </p:nvPicPr>
        <p:blipFill>
          <a:blip r:embed="rId3"/>
          <a:stretch>
            <a:fillRect/>
          </a:stretch>
        </p:blipFill>
        <p:spPr>
          <a:xfrm>
            <a:off x="2669129" y="1847259"/>
            <a:ext cx="333441" cy="327379"/>
          </a:xfrm>
          <a:prstGeom prst="rect">
            <a:avLst/>
          </a:prstGeom>
        </p:spPr>
      </p:pic>
      <p:pic>
        <p:nvPicPr>
          <p:cNvPr id="18" name="図 17">
            <a:extLst>
              <a:ext uri="{FF2B5EF4-FFF2-40B4-BE49-F238E27FC236}">
                <a16:creationId xmlns:a16="http://schemas.microsoft.com/office/drawing/2014/main" id="{CEDA08BE-4337-0989-7172-C26677F3BF33}"/>
              </a:ext>
            </a:extLst>
          </p:cNvPr>
          <p:cNvPicPr>
            <a:picLocks noChangeAspect="1"/>
          </p:cNvPicPr>
          <p:nvPr/>
        </p:nvPicPr>
        <p:blipFill rotWithShape="1">
          <a:blip r:embed="rId4"/>
          <a:srcRect l="40" t="-1919" r="42311" b="47777"/>
          <a:stretch/>
        </p:blipFill>
        <p:spPr>
          <a:xfrm>
            <a:off x="381000" y="2855447"/>
            <a:ext cx="6993673" cy="3050482"/>
          </a:xfrm>
          <a:prstGeom prst="rect">
            <a:avLst/>
          </a:prstGeom>
        </p:spPr>
      </p:pic>
      <p:pic>
        <p:nvPicPr>
          <p:cNvPr id="16" name="図 15">
            <a:extLst>
              <a:ext uri="{FF2B5EF4-FFF2-40B4-BE49-F238E27FC236}">
                <a16:creationId xmlns:a16="http://schemas.microsoft.com/office/drawing/2014/main" id="{94A39415-7892-7533-E149-96997B2FB731}"/>
              </a:ext>
            </a:extLst>
          </p:cNvPr>
          <p:cNvPicPr>
            <a:picLocks noChangeAspect="1"/>
          </p:cNvPicPr>
          <p:nvPr/>
        </p:nvPicPr>
        <p:blipFill rotWithShape="1">
          <a:blip r:embed="rId5"/>
          <a:srcRect r="4425"/>
          <a:stretch/>
        </p:blipFill>
        <p:spPr>
          <a:xfrm>
            <a:off x="2149714" y="3033126"/>
            <a:ext cx="1990486" cy="2088040"/>
          </a:xfrm>
          <a:prstGeom prst="rect">
            <a:avLst/>
          </a:prstGeom>
        </p:spPr>
      </p:pic>
      <p:pic>
        <p:nvPicPr>
          <p:cNvPr id="20" name="図 19">
            <a:extLst>
              <a:ext uri="{FF2B5EF4-FFF2-40B4-BE49-F238E27FC236}">
                <a16:creationId xmlns:a16="http://schemas.microsoft.com/office/drawing/2014/main" id="{CB1ACC63-E7F3-6181-F41C-81D8E72E19C4}"/>
              </a:ext>
            </a:extLst>
          </p:cNvPr>
          <p:cNvPicPr>
            <a:picLocks noChangeAspect="1"/>
          </p:cNvPicPr>
          <p:nvPr/>
        </p:nvPicPr>
        <p:blipFill rotWithShape="1">
          <a:blip r:embed="rId4"/>
          <a:srcRect l="75277" t="-1919" r="153" b="49799"/>
          <a:stretch/>
        </p:blipFill>
        <p:spPr>
          <a:xfrm>
            <a:off x="6544340" y="2855446"/>
            <a:ext cx="2980660" cy="2936571"/>
          </a:xfrm>
          <a:prstGeom prst="rect">
            <a:avLst/>
          </a:prstGeom>
        </p:spPr>
      </p:pic>
      <p:pic>
        <p:nvPicPr>
          <p:cNvPr id="22" name="図 21">
            <a:extLst>
              <a:ext uri="{FF2B5EF4-FFF2-40B4-BE49-F238E27FC236}">
                <a16:creationId xmlns:a16="http://schemas.microsoft.com/office/drawing/2014/main" id="{C6B1478D-4185-9B34-1191-186B26D4D9BC}"/>
              </a:ext>
            </a:extLst>
          </p:cNvPr>
          <p:cNvPicPr>
            <a:picLocks noChangeAspect="1"/>
          </p:cNvPicPr>
          <p:nvPr/>
        </p:nvPicPr>
        <p:blipFill rotWithShape="1">
          <a:blip r:embed="rId6"/>
          <a:srcRect l="79915" t="-29688"/>
          <a:stretch/>
        </p:blipFill>
        <p:spPr>
          <a:xfrm>
            <a:off x="7748539" y="209163"/>
            <a:ext cx="1776461" cy="451183"/>
          </a:xfrm>
          <a:prstGeom prst="rect">
            <a:avLst/>
          </a:prstGeom>
        </p:spPr>
      </p:pic>
      <p:pic>
        <p:nvPicPr>
          <p:cNvPr id="23" name="図 22">
            <a:extLst>
              <a:ext uri="{FF2B5EF4-FFF2-40B4-BE49-F238E27FC236}">
                <a16:creationId xmlns:a16="http://schemas.microsoft.com/office/drawing/2014/main" id="{24ABAED8-64ED-CF0C-F7B2-5E1E5CB24DE7}"/>
              </a:ext>
            </a:extLst>
          </p:cNvPr>
          <p:cNvPicPr>
            <a:picLocks noChangeAspect="1"/>
          </p:cNvPicPr>
          <p:nvPr/>
        </p:nvPicPr>
        <p:blipFill rotWithShape="1">
          <a:blip r:embed="rId6"/>
          <a:srcRect r="55812"/>
          <a:stretch/>
        </p:blipFill>
        <p:spPr>
          <a:xfrm>
            <a:off x="4038600" y="314932"/>
            <a:ext cx="3908212" cy="347900"/>
          </a:xfrm>
          <a:prstGeom prst="rect">
            <a:avLst/>
          </a:prstGeom>
        </p:spPr>
      </p:pic>
    </p:spTree>
    <p:extLst>
      <p:ext uri="{BB962C8B-B14F-4D97-AF65-F5344CB8AC3E}">
        <p14:creationId xmlns:p14="http://schemas.microsoft.com/office/powerpoint/2010/main" val="295255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E3CB689-F6FB-9029-2D31-FA2B1CCD1150}"/>
              </a:ext>
            </a:extLst>
          </p:cNvPr>
          <p:cNvSpPr>
            <a:spLocks noGrp="1"/>
          </p:cNvSpPr>
          <p:nvPr>
            <p:ph type="title"/>
          </p:nvPr>
        </p:nvSpPr>
        <p:spPr/>
        <p:txBody>
          <a:bodyPr/>
          <a:lstStyle/>
          <a:p>
            <a:r>
              <a:rPr kumimoji="1" lang="ja-JP" altLang="en-US"/>
              <a:t>固定メニューバー</a:t>
            </a:r>
          </a:p>
        </p:txBody>
      </p:sp>
      <p:sp>
        <p:nvSpPr>
          <p:cNvPr id="5" name="スライド番号プレースホルダー 4">
            <a:extLst>
              <a:ext uri="{FF2B5EF4-FFF2-40B4-BE49-F238E27FC236}">
                <a16:creationId xmlns:a16="http://schemas.microsoft.com/office/drawing/2014/main" id="{EF4536A6-E23A-D7FF-23F7-E02C3E80E183}"/>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16</a:t>
            </a:fld>
            <a:endParaRPr lang="en-US"/>
          </a:p>
        </p:txBody>
      </p:sp>
      <p:sp>
        <p:nvSpPr>
          <p:cNvPr id="15" name="コンテンツ プレースホルダー 5">
            <a:extLst>
              <a:ext uri="{FF2B5EF4-FFF2-40B4-BE49-F238E27FC236}">
                <a16:creationId xmlns:a16="http://schemas.microsoft.com/office/drawing/2014/main" id="{30CE80E2-AEA6-09CC-2FA5-8D543F01BE29}"/>
              </a:ext>
            </a:extLst>
          </p:cNvPr>
          <p:cNvSpPr txBox="1">
            <a:spLocks/>
          </p:cNvSpPr>
          <p:nvPr/>
        </p:nvSpPr>
        <p:spPr>
          <a:xfrm>
            <a:off x="381000" y="1121711"/>
            <a:ext cx="9144000" cy="1300757"/>
          </a:xfrm>
          <a:prstGeom prst="rect">
            <a:avLst/>
          </a:prstGeom>
        </p:spPr>
        <p:txBody>
          <a:bodyPr lIns="0" tIns="0" rIns="0" bIns="0"/>
          <a:lstStyle>
            <a:lvl1pPr marL="0" indent="0" algn="l" defTabSz="742929" rtl="0" eaLnBrk="1" latinLnBrk="0" hangingPunct="1">
              <a:lnSpc>
                <a:spcPct val="110000"/>
              </a:lnSpc>
              <a:spcBef>
                <a:spcPts val="813"/>
              </a:spcBef>
              <a:buFont typeface="Arial" panose="020B0604020202020204" pitchFamily="34" charset="0"/>
              <a:buNone/>
              <a:defRPr kumimoji="1" sz="1800" kern="1200">
                <a:solidFill>
                  <a:schemeClr val="tx1">
                    <a:lumMod val="75000"/>
                    <a:lumOff val="25000"/>
                  </a:schemeClr>
                </a:solidFill>
                <a:latin typeface="+mn-ea"/>
                <a:ea typeface="+mn-ea"/>
                <a:cs typeface="+mn-cs"/>
              </a:defRPr>
            </a:lvl1pPr>
            <a:lvl2pPr marL="371464" indent="0" algn="l" defTabSz="742929" rtl="0" eaLnBrk="1" latinLnBrk="0" hangingPunct="1">
              <a:lnSpc>
                <a:spcPct val="90000"/>
              </a:lnSpc>
              <a:spcBef>
                <a:spcPts val="406"/>
              </a:spcBef>
              <a:buFont typeface="Arial" panose="020B0604020202020204" pitchFamily="34" charset="0"/>
              <a:buNone/>
              <a:defRPr kumimoji="1" sz="1950" kern="1200">
                <a:solidFill>
                  <a:schemeClr val="tx1">
                    <a:lumMod val="75000"/>
                    <a:lumOff val="25000"/>
                  </a:schemeClr>
                </a:solidFill>
                <a:latin typeface="+mn-ea"/>
                <a:ea typeface="+mn-ea"/>
                <a:cs typeface="+mn-cs"/>
              </a:defRPr>
            </a:lvl2pPr>
            <a:lvl3pPr marL="742929" indent="0" algn="l" defTabSz="742929" rtl="0" eaLnBrk="1" latinLnBrk="0" hangingPunct="1">
              <a:lnSpc>
                <a:spcPct val="90000"/>
              </a:lnSpc>
              <a:spcBef>
                <a:spcPts val="406"/>
              </a:spcBef>
              <a:buFont typeface="Arial" panose="020B0604020202020204" pitchFamily="34" charset="0"/>
              <a:buNone/>
              <a:defRPr kumimoji="1" sz="1625" kern="1200">
                <a:solidFill>
                  <a:schemeClr val="tx1">
                    <a:lumMod val="75000"/>
                    <a:lumOff val="25000"/>
                  </a:schemeClr>
                </a:solidFill>
                <a:latin typeface="+mn-ea"/>
                <a:ea typeface="+mn-ea"/>
                <a:cs typeface="+mn-cs"/>
              </a:defRPr>
            </a:lvl3pPr>
            <a:lvl4pPr marL="1114393"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4pPr>
            <a:lvl5pPr marL="1485858"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5pPr>
            <a:lvl6pPr marL="2043055"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19"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984"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448"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r>
              <a:rPr lang="ja-JP" altLang="en-US" sz="1400"/>
              <a:t>固定メニューバーの右端は個人メニューとなっており、自分のユーザ情報やログイン履歴を確認したり、シングルサインオンの設定を行うことができます。</a:t>
            </a:r>
            <a:endParaRPr lang="en-US" altLang="ja-JP" sz="1400"/>
          </a:p>
          <a:p>
            <a:endParaRPr lang="en-US" altLang="ja-JP" sz="1400"/>
          </a:p>
          <a:p>
            <a:r>
              <a:rPr lang="ja-JP" altLang="en-US" sz="1400" b="1"/>
              <a:t>・ユーザ情報</a:t>
            </a:r>
            <a:endParaRPr lang="en-US" altLang="ja-JP" sz="1400" b="1"/>
          </a:p>
          <a:p>
            <a:r>
              <a:rPr lang="ja-JP" altLang="en-US" sz="1400"/>
              <a:t>こちらで、初期パスワードを変更したり、ワンタイム</a:t>
            </a:r>
            <a:endParaRPr lang="en-US" altLang="ja-JP" sz="1400"/>
          </a:p>
          <a:p>
            <a:r>
              <a:rPr lang="ja-JP" altLang="en-US" sz="1400"/>
              <a:t>パスワードを設定したりすることができます。</a:t>
            </a:r>
            <a:endParaRPr lang="en-US" altLang="ja-JP" sz="1400"/>
          </a:p>
          <a:p>
            <a:r>
              <a:rPr lang="ja-JP" altLang="en-US" sz="1400"/>
              <a:t>さらに、</a:t>
            </a:r>
            <a:r>
              <a:rPr lang="en-US" altLang="ja-JP" sz="1400"/>
              <a:t>Microsoft</a:t>
            </a:r>
            <a:r>
              <a:rPr lang="ja-JP" altLang="en-US" sz="1400"/>
              <a:t>や</a:t>
            </a:r>
            <a:r>
              <a:rPr lang="en-US" altLang="ja-JP" sz="1400"/>
              <a:t>Google</a:t>
            </a:r>
            <a:r>
              <a:rPr lang="ja-JP" altLang="en-US" sz="1400"/>
              <a:t>のアカウントと連携させる</a:t>
            </a:r>
            <a:endParaRPr lang="en-US" altLang="ja-JP" sz="1400"/>
          </a:p>
          <a:p>
            <a:r>
              <a:rPr lang="ja-JP" altLang="en-US" sz="1400"/>
              <a:t>と、シングルサインオンでログインすることも可能です。</a:t>
            </a:r>
            <a:endParaRPr lang="en-US" altLang="ja-JP" sz="1400"/>
          </a:p>
          <a:p>
            <a:endParaRPr lang="en-US" altLang="ja-JP" sz="1400"/>
          </a:p>
          <a:p>
            <a:r>
              <a:rPr lang="ja-JP" altLang="en-US" sz="1400" b="1"/>
              <a:t>・ログイン履歴</a:t>
            </a:r>
            <a:endParaRPr lang="en-US" altLang="ja-JP" sz="1400" b="1"/>
          </a:p>
          <a:p>
            <a:r>
              <a:rPr lang="ja-JP" altLang="en-US" sz="1400"/>
              <a:t>こちらで、ログイン履歴を確認することが出来ます。</a:t>
            </a:r>
            <a:endParaRPr lang="en-US" altLang="ja-JP" sz="1400"/>
          </a:p>
          <a:p>
            <a:endParaRPr lang="en-US" altLang="ja-JP" sz="1400"/>
          </a:p>
        </p:txBody>
      </p:sp>
      <p:sp>
        <p:nvSpPr>
          <p:cNvPr id="2" name="テキスト プレースホルダー 3">
            <a:extLst>
              <a:ext uri="{FF2B5EF4-FFF2-40B4-BE49-F238E27FC236}">
                <a16:creationId xmlns:a16="http://schemas.microsoft.com/office/drawing/2014/main" id="{9235CDA8-934B-5663-1742-19BB0CD07E63}"/>
              </a:ext>
            </a:extLst>
          </p:cNvPr>
          <p:cNvSpPr>
            <a:spLocks noGrp="1"/>
          </p:cNvSpPr>
          <p:nvPr>
            <p:ph type="body" sz="quarter" idx="10"/>
          </p:nvPr>
        </p:nvSpPr>
        <p:spPr>
          <a:xfrm>
            <a:off x="5791200" y="133432"/>
            <a:ext cx="3612281" cy="774000"/>
          </a:xfrm>
        </p:spPr>
        <p:txBody>
          <a:bodyPr/>
          <a:lstStyle/>
          <a:p>
            <a:r>
              <a:rPr lang="ja-JP" altLang="en-US"/>
              <a:t>個人メニュー</a:t>
            </a:r>
            <a:endParaRPr kumimoji="1" lang="ja-JP" altLang="en-US"/>
          </a:p>
        </p:txBody>
      </p:sp>
      <p:pic>
        <p:nvPicPr>
          <p:cNvPr id="4" name="図 3">
            <a:extLst>
              <a:ext uri="{FF2B5EF4-FFF2-40B4-BE49-F238E27FC236}">
                <a16:creationId xmlns:a16="http://schemas.microsoft.com/office/drawing/2014/main" id="{2E188BD4-8290-566C-74F9-8EBC74A4129D}"/>
              </a:ext>
            </a:extLst>
          </p:cNvPr>
          <p:cNvPicPr>
            <a:picLocks noChangeAspect="1"/>
          </p:cNvPicPr>
          <p:nvPr/>
        </p:nvPicPr>
        <p:blipFill>
          <a:blip r:embed="rId2"/>
          <a:stretch>
            <a:fillRect/>
          </a:stretch>
        </p:blipFill>
        <p:spPr>
          <a:xfrm>
            <a:off x="7834918" y="235441"/>
            <a:ext cx="528248" cy="518644"/>
          </a:xfrm>
          <a:prstGeom prst="rect">
            <a:avLst/>
          </a:prstGeom>
        </p:spPr>
      </p:pic>
      <p:pic>
        <p:nvPicPr>
          <p:cNvPr id="10" name="図 9">
            <a:extLst>
              <a:ext uri="{FF2B5EF4-FFF2-40B4-BE49-F238E27FC236}">
                <a16:creationId xmlns:a16="http://schemas.microsoft.com/office/drawing/2014/main" id="{8A02C6DD-4DE7-F213-305B-A5459DACFB7D}"/>
              </a:ext>
            </a:extLst>
          </p:cNvPr>
          <p:cNvPicPr>
            <a:picLocks noChangeAspect="1"/>
          </p:cNvPicPr>
          <p:nvPr/>
        </p:nvPicPr>
        <p:blipFill>
          <a:blip r:embed="rId3"/>
          <a:stretch>
            <a:fillRect/>
          </a:stretch>
        </p:blipFill>
        <p:spPr>
          <a:xfrm>
            <a:off x="4953000" y="1684965"/>
            <a:ext cx="2202207" cy="2001417"/>
          </a:xfrm>
          <a:prstGeom prst="rect">
            <a:avLst/>
          </a:prstGeom>
        </p:spPr>
      </p:pic>
      <p:pic>
        <p:nvPicPr>
          <p:cNvPr id="13" name="図 12">
            <a:extLst>
              <a:ext uri="{FF2B5EF4-FFF2-40B4-BE49-F238E27FC236}">
                <a16:creationId xmlns:a16="http://schemas.microsoft.com/office/drawing/2014/main" id="{2E0C087C-37B9-C5D9-9F62-806557B6B35F}"/>
              </a:ext>
            </a:extLst>
          </p:cNvPr>
          <p:cNvPicPr>
            <a:picLocks noChangeAspect="1"/>
          </p:cNvPicPr>
          <p:nvPr/>
        </p:nvPicPr>
        <p:blipFill>
          <a:blip r:embed="rId4"/>
          <a:stretch>
            <a:fillRect/>
          </a:stretch>
        </p:blipFill>
        <p:spPr>
          <a:xfrm>
            <a:off x="7155207" y="2126159"/>
            <a:ext cx="2636855" cy="1119027"/>
          </a:xfrm>
          <a:prstGeom prst="rect">
            <a:avLst/>
          </a:prstGeom>
        </p:spPr>
      </p:pic>
      <p:sp>
        <p:nvSpPr>
          <p:cNvPr id="16" name="正方形/長方形 15">
            <a:extLst>
              <a:ext uri="{FF2B5EF4-FFF2-40B4-BE49-F238E27FC236}">
                <a16:creationId xmlns:a16="http://schemas.microsoft.com/office/drawing/2014/main" id="{7924331F-368E-9EA8-6B93-8CF6FD2A20B4}"/>
              </a:ext>
            </a:extLst>
          </p:cNvPr>
          <p:cNvSpPr/>
          <p:nvPr/>
        </p:nvSpPr>
        <p:spPr>
          <a:xfrm>
            <a:off x="4969828" y="1560903"/>
            <a:ext cx="4842782" cy="21357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endParaRPr kumimoji="1" lang="ja-JP" altLang="en-US"/>
          </a:p>
        </p:txBody>
      </p:sp>
      <p:pic>
        <p:nvPicPr>
          <p:cNvPr id="9" name="図 8">
            <a:extLst>
              <a:ext uri="{FF2B5EF4-FFF2-40B4-BE49-F238E27FC236}">
                <a16:creationId xmlns:a16="http://schemas.microsoft.com/office/drawing/2014/main" id="{BA03F86E-FD63-BD83-60BD-0E74CD30C34F}"/>
              </a:ext>
            </a:extLst>
          </p:cNvPr>
          <p:cNvPicPr>
            <a:picLocks noChangeAspect="1"/>
          </p:cNvPicPr>
          <p:nvPr/>
        </p:nvPicPr>
        <p:blipFill>
          <a:blip r:embed="rId5"/>
          <a:stretch>
            <a:fillRect/>
          </a:stretch>
        </p:blipFill>
        <p:spPr>
          <a:xfrm>
            <a:off x="4969828" y="3873158"/>
            <a:ext cx="3056467" cy="1299877"/>
          </a:xfrm>
          <a:prstGeom prst="rect">
            <a:avLst/>
          </a:prstGeom>
        </p:spPr>
      </p:pic>
    </p:spTree>
    <p:extLst>
      <p:ext uri="{BB962C8B-B14F-4D97-AF65-F5344CB8AC3E}">
        <p14:creationId xmlns:p14="http://schemas.microsoft.com/office/powerpoint/2010/main" val="3032213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E3CB689-F6FB-9029-2D31-FA2B1CCD1150}"/>
              </a:ext>
            </a:extLst>
          </p:cNvPr>
          <p:cNvSpPr>
            <a:spLocks noGrp="1"/>
          </p:cNvSpPr>
          <p:nvPr>
            <p:ph type="title"/>
          </p:nvPr>
        </p:nvSpPr>
        <p:spPr/>
        <p:txBody>
          <a:bodyPr/>
          <a:lstStyle/>
          <a:p>
            <a:r>
              <a:rPr kumimoji="1" lang="ja-JP" altLang="en-US"/>
              <a:t>固定メニューバー</a:t>
            </a:r>
          </a:p>
        </p:txBody>
      </p:sp>
      <p:sp>
        <p:nvSpPr>
          <p:cNvPr id="5" name="スライド番号プレースホルダー 4">
            <a:extLst>
              <a:ext uri="{FF2B5EF4-FFF2-40B4-BE49-F238E27FC236}">
                <a16:creationId xmlns:a16="http://schemas.microsoft.com/office/drawing/2014/main" id="{EF4536A6-E23A-D7FF-23F7-E02C3E80E183}"/>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17</a:t>
            </a:fld>
            <a:endParaRPr lang="en-US"/>
          </a:p>
        </p:txBody>
      </p:sp>
      <p:sp>
        <p:nvSpPr>
          <p:cNvPr id="15" name="コンテンツ プレースホルダー 5">
            <a:extLst>
              <a:ext uri="{FF2B5EF4-FFF2-40B4-BE49-F238E27FC236}">
                <a16:creationId xmlns:a16="http://schemas.microsoft.com/office/drawing/2014/main" id="{30CE80E2-AEA6-09CC-2FA5-8D543F01BE29}"/>
              </a:ext>
            </a:extLst>
          </p:cNvPr>
          <p:cNvSpPr txBox="1">
            <a:spLocks/>
          </p:cNvSpPr>
          <p:nvPr/>
        </p:nvSpPr>
        <p:spPr>
          <a:xfrm>
            <a:off x="381000" y="1459746"/>
            <a:ext cx="9144000" cy="1300757"/>
          </a:xfrm>
          <a:prstGeom prst="rect">
            <a:avLst/>
          </a:prstGeom>
        </p:spPr>
        <p:txBody>
          <a:bodyPr lIns="0" tIns="0" rIns="0" bIns="0"/>
          <a:lstStyle>
            <a:lvl1pPr marL="0" indent="0" algn="l" defTabSz="742929" rtl="0" eaLnBrk="1" latinLnBrk="0" hangingPunct="1">
              <a:lnSpc>
                <a:spcPct val="110000"/>
              </a:lnSpc>
              <a:spcBef>
                <a:spcPts val="813"/>
              </a:spcBef>
              <a:buFont typeface="Arial" panose="020B0604020202020204" pitchFamily="34" charset="0"/>
              <a:buNone/>
              <a:defRPr kumimoji="1" sz="1800" kern="1200">
                <a:solidFill>
                  <a:schemeClr val="tx1">
                    <a:lumMod val="75000"/>
                    <a:lumOff val="25000"/>
                  </a:schemeClr>
                </a:solidFill>
                <a:latin typeface="+mn-ea"/>
                <a:ea typeface="+mn-ea"/>
                <a:cs typeface="+mn-cs"/>
              </a:defRPr>
            </a:lvl1pPr>
            <a:lvl2pPr marL="371464" indent="0" algn="l" defTabSz="742929" rtl="0" eaLnBrk="1" latinLnBrk="0" hangingPunct="1">
              <a:lnSpc>
                <a:spcPct val="90000"/>
              </a:lnSpc>
              <a:spcBef>
                <a:spcPts val="406"/>
              </a:spcBef>
              <a:buFont typeface="Arial" panose="020B0604020202020204" pitchFamily="34" charset="0"/>
              <a:buNone/>
              <a:defRPr kumimoji="1" sz="1950" kern="1200">
                <a:solidFill>
                  <a:schemeClr val="tx1">
                    <a:lumMod val="75000"/>
                    <a:lumOff val="25000"/>
                  </a:schemeClr>
                </a:solidFill>
                <a:latin typeface="+mn-ea"/>
                <a:ea typeface="+mn-ea"/>
                <a:cs typeface="+mn-cs"/>
              </a:defRPr>
            </a:lvl2pPr>
            <a:lvl3pPr marL="742929" indent="0" algn="l" defTabSz="742929" rtl="0" eaLnBrk="1" latinLnBrk="0" hangingPunct="1">
              <a:lnSpc>
                <a:spcPct val="90000"/>
              </a:lnSpc>
              <a:spcBef>
                <a:spcPts val="406"/>
              </a:spcBef>
              <a:buFont typeface="Arial" panose="020B0604020202020204" pitchFamily="34" charset="0"/>
              <a:buNone/>
              <a:defRPr kumimoji="1" sz="1625" kern="1200">
                <a:solidFill>
                  <a:schemeClr val="tx1">
                    <a:lumMod val="75000"/>
                    <a:lumOff val="25000"/>
                  </a:schemeClr>
                </a:solidFill>
                <a:latin typeface="+mn-ea"/>
                <a:ea typeface="+mn-ea"/>
                <a:cs typeface="+mn-cs"/>
              </a:defRPr>
            </a:lvl3pPr>
            <a:lvl4pPr marL="1114393"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4pPr>
            <a:lvl5pPr marL="1485858"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5pPr>
            <a:lvl6pPr marL="2043055"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19"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984"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448"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r>
              <a:rPr lang="ja-JP" altLang="en-US" sz="1400"/>
              <a:t>固定メニューバーの右から２つ目は、通知メニューとなっており、システム内で知財部から送った案件連絡やワークフローがある場合に、通知が表示されます。</a:t>
            </a:r>
            <a:endParaRPr lang="en-US" altLang="ja-JP" sz="1400"/>
          </a:p>
          <a:p>
            <a:endParaRPr lang="en-US" altLang="ja-JP" sz="1400"/>
          </a:p>
        </p:txBody>
      </p:sp>
      <p:sp>
        <p:nvSpPr>
          <p:cNvPr id="2" name="テキスト プレースホルダー 3">
            <a:extLst>
              <a:ext uri="{FF2B5EF4-FFF2-40B4-BE49-F238E27FC236}">
                <a16:creationId xmlns:a16="http://schemas.microsoft.com/office/drawing/2014/main" id="{9235CDA8-934B-5663-1742-19BB0CD07E63}"/>
              </a:ext>
            </a:extLst>
          </p:cNvPr>
          <p:cNvSpPr>
            <a:spLocks noGrp="1"/>
          </p:cNvSpPr>
          <p:nvPr>
            <p:ph type="body" sz="quarter" idx="10"/>
          </p:nvPr>
        </p:nvSpPr>
        <p:spPr>
          <a:xfrm>
            <a:off x="5791200" y="133432"/>
            <a:ext cx="3612281" cy="774000"/>
          </a:xfrm>
        </p:spPr>
        <p:txBody>
          <a:bodyPr/>
          <a:lstStyle/>
          <a:p>
            <a:r>
              <a:rPr lang="ja-JP" altLang="en-US"/>
              <a:t>　　　　通知</a:t>
            </a:r>
            <a:endParaRPr kumimoji="1" lang="en-US" altLang="ja-JP"/>
          </a:p>
        </p:txBody>
      </p:sp>
      <p:grpSp>
        <p:nvGrpSpPr>
          <p:cNvPr id="8" name="グループ化 7">
            <a:extLst>
              <a:ext uri="{FF2B5EF4-FFF2-40B4-BE49-F238E27FC236}">
                <a16:creationId xmlns:a16="http://schemas.microsoft.com/office/drawing/2014/main" id="{8FCFB23F-5CF7-452D-443C-5C2EC95C374A}"/>
              </a:ext>
            </a:extLst>
          </p:cNvPr>
          <p:cNvGrpSpPr/>
          <p:nvPr/>
        </p:nvGrpSpPr>
        <p:grpSpPr>
          <a:xfrm>
            <a:off x="2456607" y="2216367"/>
            <a:ext cx="4842782" cy="2135753"/>
            <a:chOff x="4969828" y="1560903"/>
            <a:chExt cx="4842782" cy="2135753"/>
          </a:xfrm>
        </p:grpSpPr>
        <p:sp>
          <p:nvSpPr>
            <p:cNvPr id="16" name="正方形/長方形 15">
              <a:extLst>
                <a:ext uri="{FF2B5EF4-FFF2-40B4-BE49-F238E27FC236}">
                  <a16:creationId xmlns:a16="http://schemas.microsoft.com/office/drawing/2014/main" id="{7924331F-368E-9EA8-6B93-8CF6FD2A20B4}"/>
                </a:ext>
              </a:extLst>
            </p:cNvPr>
            <p:cNvSpPr/>
            <p:nvPr/>
          </p:nvSpPr>
          <p:spPr>
            <a:xfrm>
              <a:off x="4969828" y="1560903"/>
              <a:ext cx="4842782" cy="21357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endParaRPr kumimoji="1" lang="ja-JP" altLang="en-US"/>
            </a:p>
          </p:txBody>
        </p:sp>
        <p:pic>
          <p:nvPicPr>
            <p:cNvPr id="7" name="図 6">
              <a:extLst>
                <a:ext uri="{FF2B5EF4-FFF2-40B4-BE49-F238E27FC236}">
                  <a16:creationId xmlns:a16="http://schemas.microsoft.com/office/drawing/2014/main" id="{7A59130A-1D7C-9D62-9950-0E0B8C2BC018}"/>
                </a:ext>
              </a:extLst>
            </p:cNvPr>
            <p:cNvPicPr>
              <a:picLocks noChangeAspect="1"/>
            </p:cNvPicPr>
            <p:nvPr/>
          </p:nvPicPr>
          <p:blipFill>
            <a:blip r:embed="rId2"/>
            <a:stretch>
              <a:fillRect/>
            </a:stretch>
          </p:blipFill>
          <p:spPr>
            <a:xfrm>
              <a:off x="5123836" y="1812725"/>
              <a:ext cx="4401164" cy="1590897"/>
            </a:xfrm>
            <a:prstGeom prst="rect">
              <a:avLst/>
            </a:prstGeom>
          </p:spPr>
        </p:pic>
      </p:grpSp>
      <p:pic>
        <p:nvPicPr>
          <p:cNvPr id="9" name="図 8">
            <a:extLst>
              <a:ext uri="{FF2B5EF4-FFF2-40B4-BE49-F238E27FC236}">
                <a16:creationId xmlns:a16="http://schemas.microsoft.com/office/drawing/2014/main" id="{BA6F0A00-51F4-9F9C-136C-2D91E9CCEF75}"/>
              </a:ext>
            </a:extLst>
          </p:cNvPr>
          <p:cNvPicPr>
            <a:picLocks noChangeAspect="1"/>
          </p:cNvPicPr>
          <p:nvPr/>
        </p:nvPicPr>
        <p:blipFill>
          <a:blip r:embed="rId3"/>
          <a:stretch>
            <a:fillRect/>
          </a:stretch>
        </p:blipFill>
        <p:spPr>
          <a:xfrm>
            <a:off x="7849617" y="239405"/>
            <a:ext cx="590632" cy="562053"/>
          </a:xfrm>
          <a:prstGeom prst="rect">
            <a:avLst/>
          </a:prstGeom>
        </p:spPr>
      </p:pic>
    </p:spTree>
    <p:extLst>
      <p:ext uri="{BB962C8B-B14F-4D97-AF65-F5344CB8AC3E}">
        <p14:creationId xmlns:p14="http://schemas.microsoft.com/office/powerpoint/2010/main" val="1943023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E3CB689-F6FB-9029-2D31-FA2B1CCD1150}"/>
              </a:ext>
            </a:extLst>
          </p:cNvPr>
          <p:cNvSpPr>
            <a:spLocks noGrp="1"/>
          </p:cNvSpPr>
          <p:nvPr>
            <p:ph type="title"/>
          </p:nvPr>
        </p:nvSpPr>
        <p:spPr/>
        <p:txBody>
          <a:bodyPr/>
          <a:lstStyle/>
          <a:p>
            <a:r>
              <a:rPr kumimoji="1" lang="ja-JP" altLang="en-US"/>
              <a:t>固定メニューバー</a:t>
            </a:r>
          </a:p>
        </p:txBody>
      </p:sp>
      <p:sp>
        <p:nvSpPr>
          <p:cNvPr id="5" name="スライド番号プレースホルダー 4">
            <a:extLst>
              <a:ext uri="{FF2B5EF4-FFF2-40B4-BE49-F238E27FC236}">
                <a16:creationId xmlns:a16="http://schemas.microsoft.com/office/drawing/2014/main" id="{EF4536A6-E23A-D7FF-23F7-E02C3E80E183}"/>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18</a:t>
            </a:fld>
            <a:endParaRPr lang="en-US"/>
          </a:p>
        </p:txBody>
      </p:sp>
      <p:sp>
        <p:nvSpPr>
          <p:cNvPr id="15" name="コンテンツ プレースホルダー 5">
            <a:extLst>
              <a:ext uri="{FF2B5EF4-FFF2-40B4-BE49-F238E27FC236}">
                <a16:creationId xmlns:a16="http://schemas.microsoft.com/office/drawing/2014/main" id="{30CE80E2-AEA6-09CC-2FA5-8D543F01BE29}"/>
              </a:ext>
            </a:extLst>
          </p:cNvPr>
          <p:cNvSpPr txBox="1">
            <a:spLocks/>
          </p:cNvSpPr>
          <p:nvPr/>
        </p:nvSpPr>
        <p:spPr>
          <a:xfrm>
            <a:off x="313944" y="1040859"/>
            <a:ext cx="9144000" cy="538005"/>
          </a:xfrm>
          <a:prstGeom prst="rect">
            <a:avLst/>
          </a:prstGeom>
        </p:spPr>
        <p:txBody>
          <a:bodyPr lIns="0" tIns="0" rIns="0" bIns="0"/>
          <a:lstStyle>
            <a:lvl1pPr marL="0" indent="0" algn="l" defTabSz="742929" rtl="0" eaLnBrk="1" latinLnBrk="0" hangingPunct="1">
              <a:lnSpc>
                <a:spcPct val="110000"/>
              </a:lnSpc>
              <a:spcBef>
                <a:spcPts val="813"/>
              </a:spcBef>
              <a:buFont typeface="Arial" panose="020B0604020202020204" pitchFamily="34" charset="0"/>
              <a:buNone/>
              <a:defRPr kumimoji="1" sz="1800" kern="1200">
                <a:solidFill>
                  <a:schemeClr val="tx1">
                    <a:lumMod val="75000"/>
                    <a:lumOff val="25000"/>
                  </a:schemeClr>
                </a:solidFill>
                <a:latin typeface="+mn-ea"/>
                <a:ea typeface="+mn-ea"/>
                <a:cs typeface="+mn-cs"/>
              </a:defRPr>
            </a:lvl1pPr>
            <a:lvl2pPr marL="371464" indent="0" algn="l" defTabSz="742929" rtl="0" eaLnBrk="1" latinLnBrk="0" hangingPunct="1">
              <a:lnSpc>
                <a:spcPct val="90000"/>
              </a:lnSpc>
              <a:spcBef>
                <a:spcPts val="406"/>
              </a:spcBef>
              <a:buFont typeface="Arial" panose="020B0604020202020204" pitchFamily="34" charset="0"/>
              <a:buNone/>
              <a:defRPr kumimoji="1" sz="1950" kern="1200">
                <a:solidFill>
                  <a:schemeClr val="tx1">
                    <a:lumMod val="75000"/>
                    <a:lumOff val="25000"/>
                  </a:schemeClr>
                </a:solidFill>
                <a:latin typeface="+mn-ea"/>
                <a:ea typeface="+mn-ea"/>
                <a:cs typeface="+mn-cs"/>
              </a:defRPr>
            </a:lvl2pPr>
            <a:lvl3pPr marL="742929" indent="0" algn="l" defTabSz="742929" rtl="0" eaLnBrk="1" latinLnBrk="0" hangingPunct="1">
              <a:lnSpc>
                <a:spcPct val="90000"/>
              </a:lnSpc>
              <a:spcBef>
                <a:spcPts val="406"/>
              </a:spcBef>
              <a:buFont typeface="Arial" panose="020B0604020202020204" pitchFamily="34" charset="0"/>
              <a:buNone/>
              <a:defRPr kumimoji="1" sz="1625" kern="1200">
                <a:solidFill>
                  <a:schemeClr val="tx1">
                    <a:lumMod val="75000"/>
                    <a:lumOff val="25000"/>
                  </a:schemeClr>
                </a:solidFill>
                <a:latin typeface="+mn-ea"/>
                <a:ea typeface="+mn-ea"/>
                <a:cs typeface="+mn-cs"/>
              </a:defRPr>
            </a:lvl3pPr>
            <a:lvl4pPr marL="1114393"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4pPr>
            <a:lvl5pPr marL="1485858"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5pPr>
            <a:lvl6pPr marL="2043055"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19"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984"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448"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r>
              <a:rPr lang="ja-JP" altLang="en-US" sz="1400"/>
              <a:t>固定メニューバーの右から３つ目は設定メニューとなっており、文字の大きさを変更したり、固定メニューバーの色や位置を変更したり出来ます。</a:t>
            </a:r>
            <a:endParaRPr lang="en-US" altLang="ja-JP" sz="1400"/>
          </a:p>
          <a:p>
            <a:endParaRPr lang="en-US" altLang="ja-JP" sz="1400"/>
          </a:p>
        </p:txBody>
      </p:sp>
      <p:sp>
        <p:nvSpPr>
          <p:cNvPr id="2" name="テキスト プレースホルダー 3">
            <a:extLst>
              <a:ext uri="{FF2B5EF4-FFF2-40B4-BE49-F238E27FC236}">
                <a16:creationId xmlns:a16="http://schemas.microsoft.com/office/drawing/2014/main" id="{9235CDA8-934B-5663-1742-19BB0CD07E63}"/>
              </a:ext>
            </a:extLst>
          </p:cNvPr>
          <p:cNvSpPr>
            <a:spLocks noGrp="1"/>
          </p:cNvSpPr>
          <p:nvPr>
            <p:ph type="body" sz="quarter" idx="10"/>
          </p:nvPr>
        </p:nvSpPr>
        <p:spPr>
          <a:xfrm>
            <a:off x="5791200" y="133432"/>
            <a:ext cx="3612281" cy="774000"/>
          </a:xfrm>
        </p:spPr>
        <p:txBody>
          <a:bodyPr/>
          <a:lstStyle/>
          <a:p>
            <a:r>
              <a:rPr lang="ja-JP" altLang="en-US"/>
              <a:t>　　　　設定</a:t>
            </a:r>
            <a:endParaRPr kumimoji="1" lang="ja-JP" altLang="en-US"/>
          </a:p>
        </p:txBody>
      </p:sp>
      <p:pic>
        <p:nvPicPr>
          <p:cNvPr id="7" name="図 6">
            <a:extLst>
              <a:ext uri="{FF2B5EF4-FFF2-40B4-BE49-F238E27FC236}">
                <a16:creationId xmlns:a16="http://schemas.microsoft.com/office/drawing/2014/main" id="{7C85CD9A-676B-1BC3-B735-261CEA70C346}"/>
              </a:ext>
            </a:extLst>
          </p:cNvPr>
          <p:cNvPicPr>
            <a:picLocks noChangeAspect="1"/>
          </p:cNvPicPr>
          <p:nvPr/>
        </p:nvPicPr>
        <p:blipFill>
          <a:blip r:embed="rId2"/>
          <a:stretch>
            <a:fillRect/>
          </a:stretch>
        </p:blipFill>
        <p:spPr>
          <a:xfrm>
            <a:off x="7742665" y="239418"/>
            <a:ext cx="495369" cy="543001"/>
          </a:xfrm>
          <a:prstGeom prst="rect">
            <a:avLst/>
          </a:prstGeom>
        </p:spPr>
      </p:pic>
      <p:grpSp>
        <p:nvGrpSpPr>
          <p:cNvPr id="12" name="グループ化 11">
            <a:extLst>
              <a:ext uri="{FF2B5EF4-FFF2-40B4-BE49-F238E27FC236}">
                <a16:creationId xmlns:a16="http://schemas.microsoft.com/office/drawing/2014/main" id="{768EAC6F-63D8-7CCB-AE1B-4F42AC0E77AB}"/>
              </a:ext>
            </a:extLst>
          </p:cNvPr>
          <p:cNvGrpSpPr/>
          <p:nvPr/>
        </p:nvGrpSpPr>
        <p:grpSpPr>
          <a:xfrm>
            <a:off x="804369" y="1561914"/>
            <a:ext cx="1707183" cy="4658299"/>
            <a:chOff x="6309360" y="1040859"/>
            <a:chExt cx="1940337" cy="5294494"/>
          </a:xfrm>
        </p:grpSpPr>
        <p:pic>
          <p:nvPicPr>
            <p:cNvPr id="9" name="図 8">
              <a:extLst>
                <a:ext uri="{FF2B5EF4-FFF2-40B4-BE49-F238E27FC236}">
                  <a16:creationId xmlns:a16="http://schemas.microsoft.com/office/drawing/2014/main" id="{8F67CC6B-CCE6-8673-F016-A317BB24EE72}"/>
                </a:ext>
              </a:extLst>
            </p:cNvPr>
            <p:cNvPicPr>
              <a:picLocks noChangeAspect="1"/>
            </p:cNvPicPr>
            <p:nvPr/>
          </p:nvPicPr>
          <p:blipFill>
            <a:blip r:embed="rId3"/>
            <a:stretch>
              <a:fillRect/>
            </a:stretch>
          </p:blipFill>
          <p:spPr>
            <a:xfrm>
              <a:off x="6369274" y="1040859"/>
              <a:ext cx="1880423" cy="5189640"/>
            </a:xfrm>
            <a:prstGeom prst="rect">
              <a:avLst/>
            </a:prstGeom>
          </p:spPr>
        </p:pic>
        <p:sp>
          <p:nvSpPr>
            <p:cNvPr id="11" name="正方形/長方形 10">
              <a:extLst>
                <a:ext uri="{FF2B5EF4-FFF2-40B4-BE49-F238E27FC236}">
                  <a16:creationId xmlns:a16="http://schemas.microsoft.com/office/drawing/2014/main" id="{9771EE1F-5AFA-BECD-7CE2-9092DD0ED9B2}"/>
                </a:ext>
              </a:extLst>
            </p:cNvPr>
            <p:cNvSpPr/>
            <p:nvPr/>
          </p:nvSpPr>
          <p:spPr>
            <a:xfrm>
              <a:off x="6309360" y="1040859"/>
              <a:ext cx="1810512" cy="52944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endParaRPr kumimoji="1" lang="ja-JP" altLang="en-US"/>
            </a:p>
          </p:txBody>
        </p:sp>
      </p:grpSp>
      <p:sp>
        <p:nvSpPr>
          <p:cNvPr id="14" name="コンテンツ プレースホルダー 5">
            <a:extLst>
              <a:ext uri="{FF2B5EF4-FFF2-40B4-BE49-F238E27FC236}">
                <a16:creationId xmlns:a16="http://schemas.microsoft.com/office/drawing/2014/main" id="{2DA8A3E3-E2C5-3381-6E50-74FE0BBDD615}"/>
              </a:ext>
            </a:extLst>
          </p:cNvPr>
          <p:cNvSpPr txBox="1">
            <a:spLocks/>
          </p:cNvSpPr>
          <p:nvPr/>
        </p:nvSpPr>
        <p:spPr>
          <a:xfrm>
            <a:off x="2511552" y="1837013"/>
            <a:ext cx="6025896" cy="308780"/>
          </a:xfrm>
          <a:prstGeom prst="rect">
            <a:avLst/>
          </a:prstGeom>
        </p:spPr>
        <p:txBody>
          <a:bodyPr lIns="0" tIns="0" rIns="0" bIns="0"/>
          <a:lstStyle>
            <a:lvl1pPr marL="0" indent="0" algn="l" defTabSz="742929" rtl="0" eaLnBrk="1" latinLnBrk="0" hangingPunct="1">
              <a:lnSpc>
                <a:spcPct val="110000"/>
              </a:lnSpc>
              <a:spcBef>
                <a:spcPts val="813"/>
              </a:spcBef>
              <a:buFont typeface="Arial" panose="020B0604020202020204" pitchFamily="34" charset="0"/>
              <a:buNone/>
              <a:defRPr kumimoji="1" sz="1800" kern="1200">
                <a:solidFill>
                  <a:schemeClr val="tx1">
                    <a:lumMod val="75000"/>
                    <a:lumOff val="25000"/>
                  </a:schemeClr>
                </a:solidFill>
                <a:latin typeface="+mn-ea"/>
                <a:ea typeface="+mn-ea"/>
                <a:cs typeface="+mn-cs"/>
              </a:defRPr>
            </a:lvl1pPr>
            <a:lvl2pPr marL="371464" indent="0" algn="l" defTabSz="742929" rtl="0" eaLnBrk="1" latinLnBrk="0" hangingPunct="1">
              <a:lnSpc>
                <a:spcPct val="90000"/>
              </a:lnSpc>
              <a:spcBef>
                <a:spcPts val="406"/>
              </a:spcBef>
              <a:buFont typeface="Arial" panose="020B0604020202020204" pitchFamily="34" charset="0"/>
              <a:buNone/>
              <a:defRPr kumimoji="1" sz="1950" kern="1200">
                <a:solidFill>
                  <a:schemeClr val="tx1">
                    <a:lumMod val="75000"/>
                    <a:lumOff val="25000"/>
                  </a:schemeClr>
                </a:solidFill>
                <a:latin typeface="+mn-ea"/>
                <a:ea typeface="+mn-ea"/>
                <a:cs typeface="+mn-cs"/>
              </a:defRPr>
            </a:lvl2pPr>
            <a:lvl3pPr marL="742929" indent="0" algn="l" defTabSz="742929" rtl="0" eaLnBrk="1" latinLnBrk="0" hangingPunct="1">
              <a:lnSpc>
                <a:spcPct val="90000"/>
              </a:lnSpc>
              <a:spcBef>
                <a:spcPts val="406"/>
              </a:spcBef>
              <a:buFont typeface="Arial" panose="020B0604020202020204" pitchFamily="34" charset="0"/>
              <a:buNone/>
              <a:defRPr kumimoji="1" sz="1625" kern="1200">
                <a:solidFill>
                  <a:schemeClr val="tx1">
                    <a:lumMod val="75000"/>
                    <a:lumOff val="25000"/>
                  </a:schemeClr>
                </a:solidFill>
                <a:latin typeface="+mn-ea"/>
                <a:ea typeface="+mn-ea"/>
                <a:cs typeface="+mn-cs"/>
              </a:defRPr>
            </a:lvl3pPr>
            <a:lvl4pPr marL="1114393"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4pPr>
            <a:lvl5pPr marL="1485858"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5pPr>
            <a:lvl6pPr marL="2043055"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19"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984"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448"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r>
              <a:rPr lang="ja-JP" altLang="en-US" sz="1400"/>
              <a:t>「</a:t>
            </a:r>
            <a:r>
              <a:rPr lang="en-US" altLang="ja-JP" sz="1400"/>
              <a:t>+</a:t>
            </a:r>
            <a:r>
              <a:rPr lang="ja-JP" altLang="en-US" sz="1400"/>
              <a:t>」「</a:t>
            </a:r>
            <a:r>
              <a:rPr lang="en-US" altLang="ja-JP" sz="1400"/>
              <a:t>-</a:t>
            </a:r>
            <a:r>
              <a:rPr lang="ja-JP" altLang="en-US" sz="1400"/>
              <a:t>」で文字の大きさを調整可能です。</a:t>
            </a:r>
            <a:endParaRPr lang="en-US" altLang="ja-JP" sz="1400"/>
          </a:p>
        </p:txBody>
      </p:sp>
      <p:sp>
        <p:nvSpPr>
          <p:cNvPr id="17" name="コンテンツ プレースホルダー 5">
            <a:extLst>
              <a:ext uri="{FF2B5EF4-FFF2-40B4-BE49-F238E27FC236}">
                <a16:creationId xmlns:a16="http://schemas.microsoft.com/office/drawing/2014/main" id="{0CA5C044-84ED-D5D1-1826-74FD439EB338}"/>
              </a:ext>
            </a:extLst>
          </p:cNvPr>
          <p:cNvSpPr txBox="1">
            <a:spLocks/>
          </p:cNvSpPr>
          <p:nvPr/>
        </p:nvSpPr>
        <p:spPr>
          <a:xfrm>
            <a:off x="2564266" y="2673975"/>
            <a:ext cx="7085702" cy="308780"/>
          </a:xfrm>
          <a:prstGeom prst="rect">
            <a:avLst/>
          </a:prstGeom>
        </p:spPr>
        <p:txBody>
          <a:bodyPr lIns="0" tIns="0" rIns="0" bIns="0"/>
          <a:lstStyle>
            <a:lvl1pPr marL="0" indent="0" algn="l" defTabSz="742929" rtl="0" eaLnBrk="1" latinLnBrk="0" hangingPunct="1">
              <a:lnSpc>
                <a:spcPct val="110000"/>
              </a:lnSpc>
              <a:spcBef>
                <a:spcPts val="813"/>
              </a:spcBef>
              <a:buFont typeface="Arial" panose="020B0604020202020204" pitchFamily="34" charset="0"/>
              <a:buNone/>
              <a:defRPr kumimoji="1" sz="1800" kern="1200">
                <a:solidFill>
                  <a:schemeClr val="tx1">
                    <a:lumMod val="75000"/>
                    <a:lumOff val="25000"/>
                  </a:schemeClr>
                </a:solidFill>
                <a:latin typeface="+mn-ea"/>
                <a:ea typeface="+mn-ea"/>
                <a:cs typeface="+mn-cs"/>
              </a:defRPr>
            </a:lvl1pPr>
            <a:lvl2pPr marL="371464" indent="0" algn="l" defTabSz="742929" rtl="0" eaLnBrk="1" latinLnBrk="0" hangingPunct="1">
              <a:lnSpc>
                <a:spcPct val="90000"/>
              </a:lnSpc>
              <a:spcBef>
                <a:spcPts val="406"/>
              </a:spcBef>
              <a:buFont typeface="Arial" panose="020B0604020202020204" pitchFamily="34" charset="0"/>
              <a:buNone/>
              <a:defRPr kumimoji="1" sz="1950" kern="1200">
                <a:solidFill>
                  <a:schemeClr val="tx1">
                    <a:lumMod val="75000"/>
                    <a:lumOff val="25000"/>
                  </a:schemeClr>
                </a:solidFill>
                <a:latin typeface="+mn-ea"/>
                <a:ea typeface="+mn-ea"/>
                <a:cs typeface="+mn-cs"/>
              </a:defRPr>
            </a:lvl2pPr>
            <a:lvl3pPr marL="742929" indent="0" algn="l" defTabSz="742929" rtl="0" eaLnBrk="1" latinLnBrk="0" hangingPunct="1">
              <a:lnSpc>
                <a:spcPct val="90000"/>
              </a:lnSpc>
              <a:spcBef>
                <a:spcPts val="406"/>
              </a:spcBef>
              <a:buFont typeface="Arial" panose="020B0604020202020204" pitchFamily="34" charset="0"/>
              <a:buNone/>
              <a:defRPr kumimoji="1" sz="1625" kern="1200">
                <a:solidFill>
                  <a:schemeClr val="tx1">
                    <a:lumMod val="75000"/>
                    <a:lumOff val="25000"/>
                  </a:schemeClr>
                </a:solidFill>
                <a:latin typeface="+mn-ea"/>
                <a:ea typeface="+mn-ea"/>
                <a:cs typeface="+mn-cs"/>
              </a:defRPr>
            </a:lvl3pPr>
            <a:lvl4pPr marL="1114393"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4pPr>
            <a:lvl5pPr marL="1485858"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5pPr>
            <a:lvl6pPr marL="2043055"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19"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984"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448"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r>
              <a:rPr lang="ja-JP" altLang="en-US" sz="1400"/>
              <a:t>固定メニューバーの位置を「上部」または「左サイド」のいずれかから選択可能です。</a:t>
            </a:r>
            <a:endParaRPr lang="en-US" altLang="ja-JP" sz="1400"/>
          </a:p>
        </p:txBody>
      </p:sp>
      <p:sp>
        <p:nvSpPr>
          <p:cNvPr id="19" name="コンテンツ プレースホルダー 5">
            <a:extLst>
              <a:ext uri="{FF2B5EF4-FFF2-40B4-BE49-F238E27FC236}">
                <a16:creationId xmlns:a16="http://schemas.microsoft.com/office/drawing/2014/main" id="{88850BB0-34CF-5056-2104-99D4542FC567}"/>
              </a:ext>
            </a:extLst>
          </p:cNvPr>
          <p:cNvSpPr txBox="1">
            <a:spLocks/>
          </p:cNvSpPr>
          <p:nvPr/>
        </p:nvSpPr>
        <p:spPr>
          <a:xfrm>
            <a:off x="2564266" y="4131275"/>
            <a:ext cx="7085702" cy="308780"/>
          </a:xfrm>
          <a:prstGeom prst="rect">
            <a:avLst/>
          </a:prstGeom>
        </p:spPr>
        <p:txBody>
          <a:bodyPr lIns="0" tIns="0" rIns="0" bIns="0"/>
          <a:lstStyle>
            <a:lvl1pPr marL="0" indent="0" algn="l" defTabSz="742929" rtl="0" eaLnBrk="1" latinLnBrk="0" hangingPunct="1">
              <a:lnSpc>
                <a:spcPct val="110000"/>
              </a:lnSpc>
              <a:spcBef>
                <a:spcPts val="813"/>
              </a:spcBef>
              <a:buFont typeface="Arial" panose="020B0604020202020204" pitchFamily="34" charset="0"/>
              <a:buNone/>
              <a:defRPr kumimoji="1" sz="1800" kern="1200">
                <a:solidFill>
                  <a:schemeClr val="tx1">
                    <a:lumMod val="75000"/>
                    <a:lumOff val="25000"/>
                  </a:schemeClr>
                </a:solidFill>
                <a:latin typeface="+mn-ea"/>
                <a:ea typeface="+mn-ea"/>
                <a:cs typeface="+mn-cs"/>
              </a:defRPr>
            </a:lvl1pPr>
            <a:lvl2pPr marL="371464" indent="0" algn="l" defTabSz="742929" rtl="0" eaLnBrk="1" latinLnBrk="0" hangingPunct="1">
              <a:lnSpc>
                <a:spcPct val="90000"/>
              </a:lnSpc>
              <a:spcBef>
                <a:spcPts val="406"/>
              </a:spcBef>
              <a:buFont typeface="Arial" panose="020B0604020202020204" pitchFamily="34" charset="0"/>
              <a:buNone/>
              <a:defRPr kumimoji="1" sz="1950" kern="1200">
                <a:solidFill>
                  <a:schemeClr val="tx1">
                    <a:lumMod val="75000"/>
                    <a:lumOff val="25000"/>
                  </a:schemeClr>
                </a:solidFill>
                <a:latin typeface="+mn-ea"/>
                <a:ea typeface="+mn-ea"/>
                <a:cs typeface="+mn-cs"/>
              </a:defRPr>
            </a:lvl2pPr>
            <a:lvl3pPr marL="742929" indent="0" algn="l" defTabSz="742929" rtl="0" eaLnBrk="1" latinLnBrk="0" hangingPunct="1">
              <a:lnSpc>
                <a:spcPct val="90000"/>
              </a:lnSpc>
              <a:spcBef>
                <a:spcPts val="406"/>
              </a:spcBef>
              <a:buFont typeface="Arial" panose="020B0604020202020204" pitchFamily="34" charset="0"/>
              <a:buNone/>
              <a:defRPr kumimoji="1" sz="1625" kern="1200">
                <a:solidFill>
                  <a:schemeClr val="tx1">
                    <a:lumMod val="75000"/>
                    <a:lumOff val="25000"/>
                  </a:schemeClr>
                </a:solidFill>
                <a:latin typeface="+mn-ea"/>
                <a:ea typeface="+mn-ea"/>
                <a:cs typeface="+mn-cs"/>
              </a:defRPr>
            </a:lvl3pPr>
            <a:lvl4pPr marL="1114393"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4pPr>
            <a:lvl5pPr marL="1485858"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5pPr>
            <a:lvl6pPr marL="2043055"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19"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984"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448"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r>
              <a:rPr lang="ja-JP" altLang="en-US" sz="1400"/>
              <a:t>固定メニューバーの背景色を含む全体カラーを選択できます。</a:t>
            </a:r>
            <a:endParaRPr lang="en-US" altLang="ja-JP" sz="1400"/>
          </a:p>
        </p:txBody>
      </p:sp>
      <p:sp>
        <p:nvSpPr>
          <p:cNvPr id="20" name="コンテンツ プレースホルダー 5">
            <a:extLst>
              <a:ext uri="{FF2B5EF4-FFF2-40B4-BE49-F238E27FC236}">
                <a16:creationId xmlns:a16="http://schemas.microsoft.com/office/drawing/2014/main" id="{E405FE2E-6765-B4C4-2561-BF208E65CC6B}"/>
              </a:ext>
            </a:extLst>
          </p:cNvPr>
          <p:cNvSpPr txBox="1">
            <a:spLocks/>
          </p:cNvSpPr>
          <p:nvPr/>
        </p:nvSpPr>
        <p:spPr>
          <a:xfrm>
            <a:off x="2609088" y="5535166"/>
            <a:ext cx="4163568" cy="308780"/>
          </a:xfrm>
          <a:prstGeom prst="rect">
            <a:avLst/>
          </a:prstGeom>
        </p:spPr>
        <p:txBody>
          <a:bodyPr lIns="0" tIns="0" rIns="0" bIns="0"/>
          <a:lstStyle>
            <a:lvl1pPr marL="0" indent="0" algn="l" defTabSz="742929" rtl="0" eaLnBrk="1" latinLnBrk="0" hangingPunct="1">
              <a:lnSpc>
                <a:spcPct val="110000"/>
              </a:lnSpc>
              <a:spcBef>
                <a:spcPts val="813"/>
              </a:spcBef>
              <a:buFont typeface="Arial" panose="020B0604020202020204" pitchFamily="34" charset="0"/>
              <a:buNone/>
              <a:defRPr kumimoji="1" sz="1800" kern="1200">
                <a:solidFill>
                  <a:schemeClr val="tx1">
                    <a:lumMod val="75000"/>
                    <a:lumOff val="25000"/>
                  </a:schemeClr>
                </a:solidFill>
                <a:latin typeface="+mn-ea"/>
                <a:ea typeface="+mn-ea"/>
                <a:cs typeface="+mn-cs"/>
              </a:defRPr>
            </a:lvl1pPr>
            <a:lvl2pPr marL="371464" indent="0" algn="l" defTabSz="742929" rtl="0" eaLnBrk="1" latinLnBrk="0" hangingPunct="1">
              <a:lnSpc>
                <a:spcPct val="90000"/>
              </a:lnSpc>
              <a:spcBef>
                <a:spcPts val="406"/>
              </a:spcBef>
              <a:buFont typeface="Arial" panose="020B0604020202020204" pitchFamily="34" charset="0"/>
              <a:buNone/>
              <a:defRPr kumimoji="1" sz="1950" kern="1200">
                <a:solidFill>
                  <a:schemeClr val="tx1">
                    <a:lumMod val="75000"/>
                    <a:lumOff val="25000"/>
                  </a:schemeClr>
                </a:solidFill>
                <a:latin typeface="+mn-ea"/>
                <a:ea typeface="+mn-ea"/>
                <a:cs typeface="+mn-cs"/>
              </a:defRPr>
            </a:lvl2pPr>
            <a:lvl3pPr marL="742929" indent="0" algn="l" defTabSz="742929" rtl="0" eaLnBrk="1" latinLnBrk="0" hangingPunct="1">
              <a:lnSpc>
                <a:spcPct val="90000"/>
              </a:lnSpc>
              <a:spcBef>
                <a:spcPts val="406"/>
              </a:spcBef>
              <a:buFont typeface="Arial" panose="020B0604020202020204" pitchFamily="34" charset="0"/>
              <a:buNone/>
              <a:defRPr kumimoji="1" sz="1625" kern="1200">
                <a:solidFill>
                  <a:schemeClr val="tx1">
                    <a:lumMod val="75000"/>
                    <a:lumOff val="25000"/>
                  </a:schemeClr>
                </a:solidFill>
                <a:latin typeface="+mn-ea"/>
                <a:ea typeface="+mn-ea"/>
                <a:cs typeface="+mn-cs"/>
              </a:defRPr>
            </a:lvl3pPr>
            <a:lvl4pPr marL="1114393"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4pPr>
            <a:lvl5pPr marL="1485858"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5pPr>
            <a:lvl6pPr marL="2043055"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19"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984"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448"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r>
              <a:rPr lang="ja-JP" altLang="en-US" sz="1400"/>
              <a:t>ページ内のボタンなど、部品の色を選択できます。</a:t>
            </a:r>
            <a:endParaRPr lang="en-US" altLang="ja-JP" sz="1400"/>
          </a:p>
        </p:txBody>
      </p:sp>
    </p:spTree>
    <p:extLst>
      <p:ext uri="{BB962C8B-B14F-4D97-AF65-F5344CB8AC3E}">
        <p14:creationId xmlns:p14="http://schemas.microsoft.com/office/powerpoint/2010/main" val="1892613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E3CB689-F6FB-9029-2D31-FA2B1CCD1150}"/>
              </a:ext>
            </a:extLst>
          </p:cNvPr>
          <p:cNvSpPr>
            <a:spLocks noGrp="1"/>
          </p:cNvSpPr>
          <p:nvPr>
            <p:ph type="title"/>
          </p:nvPr>
        </p:nvSpPr>
        <p:spPr/>
        <p:txBody>
          <a:bodyPr/>
          <a:lstStyle/>
          <a:p>
            <a:r>
              <a:rPr kumimoji="1" lang="ja-JP" altLang="en-US"/>
              <a:t>固定メニューバー</a:t>
            </a:r>
          </a:p>
        </p:txBody>
      </p:sp>
      <p:sp>
        <p:nvSpPr>
          <p:cNvPr id="5" name="スライド番号プレースホルダー 4">
            <a:extLst>
              <a:ext uri="{FF2B5EF4-FFF2-40B4-BE49-F238E27FC236}">
                <a16:creationId xmlns:a16="http://schemas.microsoft.com/office/drawing/2014/main" id="{EF4536A6-E23A-D7FF-23F7-E02C3E80E183}"/>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19</a:t>
            </a:fld>
            <a:endParaRPr lang="en-US"/>
          </a:p>
        </p:txBody>
      </p:sp>
      <p:sp>
        <p:nvSpPr>
          <p:cNvPr id="15" name="コンテンツ プレースホルダー 5">
            <a:extLst>
              <a:ext uri="{FF2B5EF4-FFF2-40B4-BE49-F238E27FC236}">
                <a16:creationId xmlns:a16="http://schemas.microsoft.com/office/drawing/2014/main" id="{30CE80E2-AEA6-09CC-2FA5-8D543F01BE29}"/>
              </a:ext>
            </a:extLst>
          </p:cNvPr>
          <p:cNvSpPr txBox="1">
            <a:spLocks/>
          </p:cNvSpPr>
          <p:nvPr/>
        </p:nvSpPr>
        <p:spPr>
          <a:xfrm>
            <a:off x="313944" y="1040859"/>
            <a:ext cx="9144000" cy="538005"/>
          </a:xfrm>
          <a:prstGeom prst="rect">
            <a:avLst/>
          </a:prstGeom>
        </p:spPr>
        <p:txBody>
          <a:bodyPr lIns="0" tIns="0" rIns="0" bIns="0"/>
          <a:lstStyle>
            <a:lvl1pPr marL="0" indent="0" algn="l" defTabSz="742929" rtl="0" eaLnBrk="1" latinLnBrk="0" hangingPunct="1">
              <a:lnSpc>
                <a:spcPct val="110000"/>
              </a:lnSpc>
              <a:spcBef>
                <a:spcPts val="813"/>
              </a:spcBef>
              <a:buFont typeface="Arial" panose="020B0604020202020204" pitchFamily="34" charset="0"/>
              <a:buNone/>
              <a:defRPr kumimoji="1" sz="1800" kern="1200">
                <a:solidFill>
                  <a:schemeClr val="tx1">
                    <a:lumMod val="75000"/>
                    <a:lumOff val="25000"/>
                  </a:schemeClr>
                </a:solidFill>
                <a:latin typeface="+mn-ea"/>
                <a:ea typeface="+mn-ea"/>
                <a:cs typeface="+mn-cs"/>
              </a:defRPr>
            </a:lvl1pPr>
            <a:lvl2pPr marL="371464" indent="0" algn="l" defTabSz="742929" rtl="0" eaLnBrk="1" latinLnBrk="0" hangingPunct="1">
              <a:lnSpc>
                <a:spcPct val="90000"/>
              </a:lnSpc>
              <a:spcBef>
                <a:spcPts val="406"/>
              </a:spcBef>
              <a:buFont typeface="Arial" panose="020B0604020202020204" pitchFamily="34" charset="0"/>
              <a:buNone/>
              <a:defRPr kumimoji="1" sz="1950" kern="1200">
                <a:solidFill>
                  <a:schemeClr val="tx1">
                    <a:lumMod val="75000"/>
                    <a:lumOff val="25000"/>
                  </a:schemeClr>
                </a:solidFill>
                <a:latin typeface="+mn-ea"/>
                <a:ea typeface="+mn-ea"/>
                <a:cs typeface="+mn-cs"/>
              </a:defRPr>
            </a:lvl2pPr>
            <a:lvl3pPr marL="742929" indent="0" algn="l" defTabSz="742929" rtl="0" eaLnBrk="1" latinLnBrk="0" hangingPunct="1">
              <a:lnSpc>
                <a:spcPct val="90000"/>
              </a:lnSpc>
              <a:spcBef>
                <a:spcPts val="406"/>
              </a:spcBef>
              <a:buFont typeface="Arial" panose="020B0604020202020204" pitchFamily="34" charset="0"/>
              <a:buNone/>
              <a:defRPr kumimoji="1" sz="1625" kern="1200">
                <a:solidFill>
                  <a:schemeClr val="tx1">
                    <a:lumMod val="75000"/>
                    <a:lumOff val="25000"/>
                  </a:schemeClr>
                </a:solidFill>
                <a:latin typeface="+mn-ea"/>
                <a:ea typeface="+mn-ea"/>
                <a:cs typeface="+mn-cs"/>
              </a:defRPr>
            </a:lvl3pPr>
            <a:lvl4pPr marL="1114393"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4pPr>
            <a:lvl5pPr marL="1485858"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5pPr>
            <a:lvl6pPr marL="2043055"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19"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984"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448"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r>
              <a:rPr lang="ja-JP" altLang="en-US" sz="1400"/>
              <a:t>固定メニューバーの右から４つ目は履歴メニューとなっており、閲覧履歴、検索ログ、編集ログを表示・検索したり、履歴から案件を開いたりすることが可能です。</a:t>
            </a:r>
            <a:endParaRPr lang="en-US" altLang="ja-JP" sz="1400"/>
          </a:p>
          <a:p>
            <a:endParaRPr lang="en-US" altLang="ja-JP" sz="1400"/>
          </a:p>
        </p:txBody>
      </p:sp>
      <p:sp>
        <p:nvSpPr>
          <p:cNvPr id="2" name="テキスト プレースホルダー 3">
            <a:extLst>
              <a:ext uri="{FF2B5EF4-FFF2-40B4-BE49-F238E27FC236}">
                <a16:creationId xmlns:a16="http://schemas.microsoft.com/office/drawing/2014/main" id="{9235CDA8-934B-5663-1742-19BB0CD07E63}"/>
              </a:ext>
            </a:extLst>
          </p:cNvPr>
          <p:cNvSpPr>
            <a:spLocks noGrp="1"/>
          </p:cNvSpPr>
          <p:nvPr>
            <p:ph type="body" sz="quarter" idx="10"/>
          </p:nvPr>
        </p:nvSpPr>
        <p:spPr>
          <a:xfrm>
            <a:off x="5791200" y="133432"/>
            <a:ext cx="3612281" cy="774000"/>
          </a:xfrm>
        </p:spPr>
        <p:txBody>
          <a:bodyPr/>
          <a:lstStyle/>
          <a:p>
            <a:r>
              <a:rPr lang="ja-JP" altLang="en-US"/>
              <a:t>　　　　履歴</a:t>
            </a:r>
            <a:endParaRPr kumimoji="1" lang="ja-JP" altLang="en-US"/>
          </a:p>
        </p:txBody>
      </p:sp>
      <p:sp>
        <p:nvSpPr>
          <p:cNvPr id="14" name="コンテンツ プレースホルダー 5">
            <a:extLst>
              <a:ext uri="{FF2B5EF4-FFF2-40B4-BE49-F238E27FC236}">
                <a16:creationId xmlns:a16="http://schemas.microsoft.com/office/drawing/2014/main" id="{2DA8A3E3-E2C5-3381-6E50-74FE0BBDD615}"/>
              </a:ext>
            </a:extLst>
          </p:cNvPr>
          <p:cNvSpPr txBox="1">
            <a:spLocks/>
          </p:cNvSpPr>
          <p:nvPr/>
        </p:nvSpPr>
        <p:spPr>
          <a:xfrm>
            <a:off x="3391775" y="2037531"/>
            <a:ext cx="6025896" cy="1104848"/>
          </a:xfrm>
          <a:prstGeom prst="rect">
            <a:avLst/>
          </a:prstGeom>
        </p:spPr>
        <p:txBody>
          <a:bodyPr lIns="0" tIns="0" rIns="0" bIns="0"/>
          <a:lstStyle>
            <a:lvl1pPr marL="0" indent="0" algn="l" defTabSz="742929" rtl="0" eaLnBrk="1" latinLnBrk="0" hangingPunct="1">
              <a:lnSpc>
                <a:spcPct val="110000"/>
              </a:lnSpc>
              <a:spcBef>
                <a:spcPts val="813"/>
              </a:spcBef>
              <a:buFont typeface="Arial" panose="020B0604020202020204" pitchFamily="34" charset="0"/>
              <a:buNone/>
              <a:defRPr kumimoji="1" sz="1800" kern="1200">
                <a:solidFill>
                  <a:schemeClr val="tx1">
                    <a:lumMod val="75000"/>
                    <a:lumOff val="25000"/>
                  </a:schemeClr>
                </a:solidFill>
                <a:latin typeface="+mn-ea"/>
                <a:ea typeface="+mn-ea"/>
                <a:cs typeface="+mn-cs"/>
              </a:defRPr>
            </a:lvl1pPr>
            <a:lvl2pPr marL="371464" indent="0" algn="l" defTabSz="742929" rtl="0" eaLnBrk="1" latinLnBrk="0" hangingPunct="1">
              <a:lnSpc>
                <a:spcPct val="90000"/>
              </a:lnSpc>
              <a:spcBef>
                <a:spcPts val="406"/>
              </a:spcBef>
              <a:buFont typeface="Arial" panose="020B0604020202020204" pitchFamily="34" charset="0"/>
              <a:buNone/>
              <a:defRPr kumimoji="1" sz="1950" kern="1200">
                <a:solidFill>
                  <a:schemeClr val="tx1">
                    <a:lumMod val="75000"/>
                    <a:lumOff val="25000"/>
                  </a:schemeClr>
                </a:solidFill>
                <a:latin typeface="+mn-ea"/>
                <a:ea typeface="+mn-ea"/>
                <a:cs typeface="+mn-cs"/>
              </a:defRPr>
            </a:lvl2pPr>
            <a:lvl3pPr marL="742929" indent="0" algn="l" defTabSz="742929" rtl="0" eaLnBrk="1" latinLnBrk="0" hangingPunct="1">
              <a:lnSpc>
                <a:spcPct val="90000"/>
              </a:lnSpc>
              <a:spcBef>
                <a:spcPts val="406"/>
              </a:spcBef>
              <a:buFont typeface="Arial" panose="020B0604020202020204" pitchFamily="34" charset="0"/>
              <a:buNone/>
              <a:defRPr kumimoji="1" sz="1625" kern="1200">
                <a:solidFill>
                  <a:schemeClr val="tx1">
                    <a:lumMod val="75000"/>
                    <a:lumOff val="25000"/>
                  </a:schemeClr>
                </a:solidFill>
                <a:latin typeface="+mn-ea"/>
                <a:ea typeface="+mn-ea"/>
                <a:cs typeface="+mn-cs"/>
              </a:defRPr>
            </a:lvl3pPr>
            <a:lvl4pPr marL="1114393"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4pPr>
            <a:lvl5pPr marL="1485858"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5pPr>
            <a:lvl6pPr marL="2043055"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19"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984"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448"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r>
              <a:rPr lang="ja-JP" altLang="en-US" sz="1400"/>
              <a:t>＜閲覧履歴＞</a:t>
            </a:r>
            <a:endParaRPr lang="en-US" altLang="ja-JP" sz="1400"/>
          </a:p>
          <a:p>
            <a:r>
              <a:rPr lang="ja-JP" altLang="en-US" sz="1400"/>
              <a:t>案件を閲覧したら、履歴が残ります。整理番号をクリックすると案件ページが開きます。 「閲覧履歴検索」をクリックすると</a:t>
            </a:r>
            <a:r>
              <a:rPr lang="ja-JP" altLang="en-US" sz="1400" b="0" i="0">
                <a:solidFill>
                  <a:srgbClr val="212529"/>
                </a:solidFill>
                <a:effectLst/>
                <a:latin typeface="system-ui"/>
              </a:rPr>
              <a:t>閲覧履歴検索結果が表示されます。</a:t>
            </a:r>
            <a:endParaRPr lang="en-US" altLang="ja-JP" sz="1400"/>
          </a:p>
          <a:p>
            <a:endParaRPr lang="en-US" altLang="ja-JP" sz="1400"/>
          </a:p>
        </p:txBody>
      </p:sp>
      <p:sp>
        <p:nvSpPr>
          <p:cNvPr id="19" name="コンテンツ プレースホルダー 5">
            <a:extLst>
              <a:ext uri="{FF2B5EF4-FFF2-40B4-BE49-F238E27FC236}">
                <a16:creationId xmlns:a16="http://schemas.microsoft.com/office/drawing/2014/main" id="{88850BB0-34CF-5056-2104-99D4542FC567}"/>
              </a:ext>
            </a:extLst>
          </p:cNvPr>
          <p:cNvSpPr txBox="1">
            <a:spLocks/>
          </p:cNvSpPr>
          <p:nvPr/>
        </p:nvSpPr>
        <p:spPr>
          <a:xfrm>
            <a:off x="3431249" y="3468140"/>
            <a:ext cx="5918567" cy="1146602"/>
          </a:xfrm>
          <a:prstGeom prst="rect">
            <a:avLst/>
          </a:prstGeom>
        </p:spPr>
        <p:txBody>
          <a:bodyPr lIns="0" tIns="0" rIns="0" bIns="0"/>
          <a:lstStyle>
            <a:lvl1pPr marL="0" indent="0" algn="l" defTabSz="742929" rtl="0" eaLnBrk="1" latinLnBrk="0" hangingPunct="1">
              <a:lnSpc>
                <a:spcPct val="110000"/>
              </a:lnSpc>
              <a:spcBef>
                <a:spcPts val="813"/>
              </a:spcBef>
              <a:buFont typeface="Arial" panose="020B0604020202020204" pitchFamily="34" charset="0"/>
              <a:buNone/>
              <a:defRPr kumimoji="1" sz="1800" kern="1200">
                <a:solidFill>
                  <a:schemeClr val="tx1">
                    <a:lumMod val="75000"/>
                    <a:lumOff val="25000"/>
                  </a:schemeClr>
                </a:solidFill>
                <a:latin typeface="+mn-ea"/>
                <a:ea typeface="+mn-ea"/>
                <a:cs typeface="+mn-cs"/>
              </a:defRPr>
            </a:lvl1pPr>
            <a:lvl2pPr marL="371464" indent="0" algn="l" defTabSz="742929" rtl="0" eaLnBrk="1" latinLnBrk="0" hangingPunct="1">
              <a:lnSpc>
                <a:spcPct val="90000"/>
              </a:lnSpc>
              <a:spcBef>
                <a:spcPts val="406"/>
              </a:spcBef>
              <a:buFont typeface="Arial" panose="020B0604020202020204" pitchFamily="34" charset="0"/>
              <a:buNone/>
              <a:defRPr kumimoji="1" sz="1950" kern="1200">
                <a:solidFill>
                  <a:schemeClr val="tx1">
                    <a:lumMod val="75000"/>
                    <a:lumOff val="25000"/>
                  </a:schemeClr>
                </a:solidFill>
                <a:latin typeface="+mn-ea"/>
                <a:ea typeface="+mn-ea"/>
                <a:cs typeface="+mn-cs"/>
              </a:defRPr>
            </a:lvl2pPr>
            <a:lvl3pPr marL="742929" indent="0" algn="l" defTabSz="742929" rtl="0" eaLnBrk="1" latinLnBrk="0" hangingPunct="1">
              <a:lnSpc>
                <a:spcPct val="90000"/>
              </a:lnSpc>
              <a:spcBef>
                <a:spcPts val="406"/>
              </a:spcBef>
              <a:buFont typeface="Arial" panose="020B0604020202020204" pitchFamily="34" charset="0"/>
              <a:buNone/>
              <a:defRPr kumimoji="1" sz="1625" kern="1200">
                <a:solidFill>
                  <a:schemeClr val="tx1">
                    <a:lumMod val="75000"/>
                    <a:lumOff val="25000"/>
                  </a:schemeClr>
                </a:solidFill>
                <a:latin typeface="+mn-ea"/>
                <a:ea typeface="+mn-ea"/>
                <a:cs typeface="+mn-cs"/>
              </a:defRPr>
            </a:lvl3pPr>
            <a:lvl4pPr marL="1114393"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4pPr>
            <a:lvl5pPr marL="1485858"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5pPr>
            <a:lvl6pPr marL="2043055"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19"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984"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448"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r>
              <a:rPr lang="ja-JP" altLang="en-US" sz="1400"/>
              <a:t>＜検索ログ＞</a:t>
            </a:r>
            <a:endParaRPr lang="en-US" altLang="ja-JP" sz="1400"/>
          </a:p>
          <a:p>
            <a:r>
              <a:rPr lang="ja-JP" altLang="en-US" sz="1400"/>
              <a:t>案件を検索したら、ログとして履歴が残ります。「検索履歴」をクリックすると検索結果が表示されます。「検索ログ検索」をクリックすると編集ログの検索ページが開きます。</a:t>
            </a:r>
            <a:endParaRPr lang="en-US" altLang="ja-JP" sz="1400"/>
          </a:p>
          <a:p>
            <a:endParaRPr lang="en-US" altLang="ja-JP" sz="1400"/>
          </a:p>
        </p:txBody>
      </p:sp>
      <p:sp>
        <p:nvSpPr>
          <p:cNvPr id="20" name="コンテンツ プレースホルダー 5">
            <a:extLst>
              <a:ext uri="{FF2B5EF4-FFF2-40B4-BE49-F238E27FC236}">
                <a16:creationId xmlns:a16="http://schemas.microsoft.com/office/drawing/2014/main" id="{E405FE2E-6765-B4C4-2561-BF208E65CC6B}"/>
              </a:ext>
            </a:extLst>
          </p:cNvPr>
          <p:cNvSpPr txBox="1">
            <a:spLocks/>
          </p:cNvSpPr>
          <p:nvPr/>
        </p:nvSpPr>
        <p:spPr>
          <a:xfrm>
            <a:off x="3377585" y="5017006"/>
            <a:ext cx="6025896" cy="1037100"/>
          </a:xfrm>
          <a:prstGeom prst="rect">
            <a:avLst/>
          </a:prstGeom>
        </p:spPr>
        <p:txBody>
          <a:bodyPr lIns="0" tIns="0" rIns="0" bIns="0"/>
          <a:lstStyle>
            <a:lvl1pPr marL="0" indent="0" algn="l" defTabSz="742929" rtl="0" eaLnBrk="1" latinLnBrk="0" hangingPunct="1">
              <a:lnSpc>
                <a:spcPct val="110000"/>
              </a:lnSpc>
              <a:spcBef>
                <a:spcPts val="813"/>
              </a:spcBef>
              <a:buFont typeface="Arial" panose="020B0604020202020204" pitchFamily="34" charset="0"/>
              <a:buNone/>
              <a:defRPr kumimoji="1" sz="1800" kern="1200">
                <a:solidFill>
                  <a:schemeClr val="tx1">
                    <a:lumMod val="75000"/>
                    <a:lumOff val="25000"/>
                  </a:schemeClr>
                </a:solidFill>
                <a:latin typeface="+mn-ea"/>
                <a:ea typeface="+mn-ea"/>
                <a:cs typeface="+mn-cs"/>
              </a:defRPr>
            </a:lvl1pPr>
            <a:lvl2pPr marL="371464" indent="0" algn="l" defTabSz="742929" rtl="0" eaLnBrk="1" latinLnBrk="0" hangingPunct="1">
              <a:lnSpc>
                <a:spcPct val="90000"/>
              </a:lnSpc>
              <a:spcBef>
                <a:spcPts val="406"/>
              </a:spcBef>
              <a:buFont typeface="Arial" panose="020B0604020202020204" pitchFamily="34" charset="0"/>
              <a:buNone/>
              <a:defRPr kumimoji="1" sz="1950" kern="1200">
                <a:solidFill>
                  <a:schemeClr val="tx1">
                    <a:lumMod val="75000"/>
                    <a:lumOff val="25000"/>
                  </a:schemeClr>
                </a:solidFill>
                <a:latin typeface="+mn-ea"/>
                <a:ea typeface="+mn-ea"/>
                <a:cs typeface="+mn-cs"/>
              </a:defRPr>
            </a:lvl2pPr>
            <a:lvl3pPr marL="742929" indent="0" algn="l" defTabSz="742929" rtl="0" eaLnBrk="1" latinLnBrk="0" hangingPunct="1">
              <a:lnSpc>
                <a:spcPct val="90000"/>
              </a:lnSpc>
              <a:spcBef>
                <a:spcPts val="406"/>
              </a:spcBef>
              <a:buFont typeface="Arial" panose="020B0604020202020204" pitchFamily="34" charset="0"/>
              <a:buNone/>
              <a:defRPr kumimoji="1" sz="1625" kern="1200">
                <a:solidFill>
                  <a:schemeClr val="tx1">
                    <a:lumMod val="75000"/>
                    <a:lumOff val="25000"/>
                  </a:schemeClr>
                </a:solidFill>
                <a:latin typeface="+mn-ea"/>
                <a:ea typeface="+mn-ea"/>
                <a:cs typeface="+mn-cs"/>
              </a:defRPr>
            </a:lvl3pPr>
            <a:lvl4pPr marL="1114393"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4pPr>
            <a:lvl5pPr marL="1485858"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5pPr>
            <a:lvl6pPr marL="2043055"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19"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984"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448"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r>
              <a:rPr lang="ja-JP" altLang="en-US" sz="1400"/>
              <a:t>＜編集ログ＞</a:t>
            </a:r>
            <a:endParaRPr lang="en-US" altLang="ja-JP" sz="1400"/>
          </a:p>
          <a:p>
            <a:r>
              <a:rPr lang="ja-JP" altLang="en-US" sz="1400"/>
              <a:t>案件に編集を加えたら、ログとして履歴が残ります。整理番号をクリックすると案件ページが開きます。「編集ログ検索」をクリックすると編集ログの検索ページが開きます。</a:t>
            </a:r>
            <a:endParaRPr lang="en-US" altLang="ja-JP" sz="1400"/>
          </a:p>
        </p:txBody>
      </p:sp>
      <p:pic>
        <p:nvPicPr>
          <p:cNvPr id="6" name="図 5">
            <a:extLst>
              <a:ext uri="{FF2B5EF4-FFF2-40B4-BE49-F238E27FC236}">
                <a16:creationId xmlns:a16="http://schemas.microsoft.com/office/drawing/2014/main" id="{E28EA650-1A38-53C0-D86C-DCDAAF08BD42}"/>
              </a:ext>
            </a:extLst>
          </p:cNvPr>
          <p:cNvPicPr>
            <a:picLocks noChangeAspect="1"/>
          </p:cNvPicPr>
          <p:nvPr/>
        </p:nvPicPr>
        <p:blipFill>
          <a:blip r:embed="rId2"/>
          <a:stretch>
            <a:fillRect/>
          </a:stretch>
        </p:blipFill>
        <p:spPr>
          <a:xfrm>
            <a:off x="7758450" y="239868"/>
            <a:ext cx="619211" cy="514422"/>
          </a:xfrm>
          <a:prstGeom prst="rect">
            <a:avLst/>
          </a:prstGeom>
        </p:spPr>
      </p:pic>
      <p:pic>
        <p:nvPicPr>
          <p:cNvPr id="10" name="図 9">
            <a:extLst>
              <a:ext uri="{FF2B5EF4-FFF2-40B4-BE49-F238E27FC236}">
                <a16:creationId xmlns:a16="http://schemas.microsoft.com/office/drawing/2014/main" id="{E58F9C32-C877-59BE-F7ED-A065CC6AD27C}"/>
              </a:ext>
            </a:extLst>
          </p:cNvPr>
          <p:cNvPicPr>
            <a:picLocks noChangeAspect="1"/>
          </p:cNvPicPr>
          <p:nvPr/>
        </p:nvPicPr>
        <p:blipFill>
          <a:blip r:embed="rId3"/>
          <a:stretch>
            <a:fillRect/>
          </a:stretch>
        </p:blipFill>
        <p:spPr>
          <a:xfrm>
            <a:off x="301753" y="1901949"/>
            <a:ext cx="2953512" cy="1222143"/>
          </a:xfrm>
          <a:prstGeom prst="rect">
            <a:avLst/>
          </a:prstGeom>
        </p:spPr>
      </p:pic>
      <p:pic>
        <p:nvPicPr>
          <p:cNvPr id="16" name="図 15">
            <a:extLst>
              <a:ext uri="{FF2B5EF4-FFF2-40B4-BE49-F238E27FC236}">
                <a16:creationId xmlns:a16="http://schemas.microsoft.com/office/drawing/2014/main" id="{BCEEE03A-8D23-2ED4-4CC7-AE6993FF8C1A}"/>
              </a:ext>
            </a:extLst>
          </p:cNvPr>
          <p:cNvPicPr>
            <a:picLocks noChangeAspect="1"/>
          </p:cNvPicPr>
          <p:nvPr/>
        </p:nvPicPr>
        <p:blipFill>
          <a:blip r:embed="rId4"/>
          <a:stretch>
            <a:fillRect/>
          </a:stretch>
        </p:blipFill>
        <p:spPr>
          <a:xfrm>
            <a:off x="271272" y="3295768"/>
            <a:ext cx="2997668" cy="1318974"/>
          </a:xfrm>
          <a:prstGeom prst="rect">
            <a:avLst/>
          </a:prstGeom>
        </p:spPr>
      </p:pic>
      <p:sp>
        <p:nvSpPr>
          <p:cNvPr id="22" name="正方形/長方形 21">
            <a:extLst>
              <a:ext uri="{FF2B5EF4-FFF2-40B4-BE49-F238E27FC236}">
                <a16:creationId xmlns:a16="http://schemas.microsoft.com/office/drawing/2014/main" id="{6591736D-8829-6C0E-4B26-F0EE67A078EC}"/>
              </a:ext>
            </a:extLst>
          </p:cNvPr>
          <p:cNvSpPr/>
          <p:nvPr/>
        </p:nvSpPr>
        <p:spPr>
          <a:xfrm>
            <a:off x="225248" y="1852768"/>
            <a:ext cx="3030017" cy="1289611"/>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endParaRPr kumimoji="1" lang="ja-JP" altLang="en-US"/>
          </a:p>
        </p:txBody>
      </p:sp>
      <p:sp>
        <p:nvSpPr>
          <p:cNvPr id="23" name="正方形/長方形 22">
            <a:extLst>
              <a:ext uri="{FF2B5EF4-FFF2-40B4-BE49-F238E27FC236}">
                <a16:creationId xmlns:a16="http://schemas.microsoft.com/office/drawing/2014/main" id="{39B61569-FE4A-53D3-F1AD-0974046745D7}"/>
              </a:ext>
            </a:extLst>
          </p:cNvPr>
          <p:cNvSpPr/>
          <p:nvPr/>
        </p:nvSpPr>
        <p:spPr>
          <a:xfrm>
            <a:off x="225248" y="3351205"/>
            <a:ext cx="3030017" cy="1289611"/>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endParaRPr kumimoji="1" lang="ja-JP" altLang="en-US"/>
          </a:p>
        </p:txBody>
      </p:sp>
      <p:sp>
        <p:nvSpPr>
          <p:cNvPr id="24" name="正方形/長方形 23">
            <a:extLst>
              <a:ext uri="{FF2B5EF4-FFF2-40B4-BE49-F238E27FC236}">
                <a16:creationId xmlns:a16="http://schemas.microsoft.com/office/drawing/2014/main" id="{72341613-96A4-0A4B-BFE9-FC8919352768}"/>
              </a:ext>
            </a:extLst>
          </p:cNvPr>
          <p:cNvSpPr/>
          <p:nvPr/>
        </p:nvSpPr>
        <p:spPr>
          <a:xfrm>
            <a:off x="219152" y="4882386"/>
            <a:ext cx="3030017" cy="1289611"/>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endParaRPr kumimoji="1" lang="ja-JP" altLang="en-US"/>
          </a:p>
        </p:txBody>
      </p:sp>
      <p:pic>
        <p:nvPicPr>
          <p:cNvPr id="7" name="図 6">
            <a:extLst>
              <a:ext uri="{FF2B5EF4-FFF2-40B4-BE49-F238E27FC236}">
                <a16:creationId xmlns:a16="http://schemas.microsoft.com/office/drawing/2014/main" id="{5E61160E-B55F-E73C-C8E9-B338A99CE0CD}"/>
              </a:ext>
            </a:extLst>
          </p:cNvPr>
          <p:cNvPicPr>
            <a:picLocks noChangeAspect="1"/>
          </p:cNvPicPr>
          <p:nvPr/>
        </p:nvPicPr>
        <p:blipFill>
          <a:blip r:embed="rId5"/>
          <a:stretch>
            <a:fillRect/>
          </a:stretch>
        </p:blipFill>
        <p:spPr>
          <a:xfrm>
            <a:off x="277033" y="4983989"/>
            <a:ext cx="2966506" cy="1058054"/>
          </a:xfrm>
          <a:prstGeom prst="rect">
            <a:avLst/>
          </a:prstGeom>
        </p:spPr>
      </p:pic>
    </p:spTree>
    <p:extLst>
      <p:ext uri="{BB962C8B-B14F-4D97-AF65-F5344CB8AC3E}">
        <p14:creationId xmlns:p14="http://schemas.microsoft.com/office/powerpoint/2010/main" val="3144591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E3CB689-F6FB-9029-2D31-FA2B1CCD1150}"/>
              </a:ext>
            </a:extLst>
          </p:cNvPr>
          <p:cNvSpPr>
            <a:spLocks noGrp="1"/>
          </p:cNvSpPr>
          <p:nvPr>
            <p:ph type="title"/>
          </p:nvPr>
        </p:nvSpPr>
        <p:spPr/>
        <p:txBody>
          <a:bodyPr/>
          <a:lstStyle/>
          <a:p>
            <a:r>
              <a:rPr kumimoji="1" lang="ja-JP" altLang="en-US"/>
              <a:t>ご連絡とお願い</a:t>
            </a:r>
          </a:p>
        </p:txBody>
      </p:sp>
      <p:sp>
        <p:nvSpPr>
          <p:cNvPr id="5" name="スライド番号プレースホルダー 4">
            <a:extLst>
              <a:ext uri="{FF2B5EF4-FFF2-40B4-BE49-F238E27FC236}">
                <a16:creationId xmlns:a16="http://schemas.microsoft.com/office/drawing/2014/main" id="{EF4536A6-E23A-D7FF-23F7-E02C3E80E183}"/>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2</a:t>
            </a:fld>
            <a:endParaRPr lang="en-US"/>
          </a:p>
        </p:txBody>
      </p:sp>
      <p:sp>
        <p:nvSpPr>
          <p:cNvPr id="7" name="テキスト プレースホルダー 2">
            <a:extLst>
              <a:ext uri="{FF2B5EF4-FFF2-40B4-BE49-F238E27FC236}">
                <a16:creationId xmlns:a16="http://schemas.microsoft.com/office/drawing/2014/main" id="{BA56F58F-58F2-C890-8B87-21EB27037EAC}"/>
              </a:ext>
            </a:extLst>
          </p:cNvPr>
          <p:cNvSpPr>
            <a:spLocks noGrp="1"/>
          </p:cNvSpPr>
          <p:nvPr>
            <p:ph idx="1"/>
          </p:nvPr>
        </p:nvSpPr>
        <p:spPr>
          <a:xfrm>
            <a:off x="380999" y="1177925"/>
            <a:ext cx="9264228" cy="5053541"/>
          </a:xfrm>
        </p:spPr>
        <p:txBody>
          <a:bodyPr/>
          <a:lstStyle/>
          <a:p>
            <a:r>
              <a:rPr lang="ja-JP" altLang="en-US" b="0" i="0">
                <a:solidFill>
                  <a:srgbClr val="3F3A39"/>
                </a:solidFill>
                <a:effectLst/>
                <a:latin typeface="YakuHanJPs"/>
              </a:rPr>
              <a:t>平素より知財活動の推進にご尽力いただき、誠にありがとうございます。</a:t>
            </a:r>
            <a:endParaRPr kumimoji="1" lang="en-US" altLang="ja-JP"/>
          </a:p>
          <a:p>
            <a:endParaRPr kumimoji="1" lang="en-US" altLang="ja-JP"/>
          </a:p>
          <a:p>
            <a:r>
              <a:rPr kumimoji="1" lang="ja-JP" altLang="en-US"/>
              <a:t>この度、知財部では知財管理システム</a:t>
            </a:r>
            <a:r>
              <a:rPr kumimoji="1" lang="en-US" altLang="ja-JP"/>
              <a:t>root </a:t>
            </a:r>
            <a:r>
              <a:rPr kumimoji="1" lang="en-US" altLang="ja-JP" err="1"/>
              <a:t>ip</a:t>
            </a:r>
            <a:r>
              <a:rPr kumimoji="1" lang="ja-JP" altLang="en-US"/>
              <a:t>クラウド（以下、本システム）を導入し、</a:t>
            </a:r>
            <a:r>
              <a:rPr kumimoji="1" lang="en-US" altLang="ja-JP"/>
              <a:t>20**</a:t>
            </a:r>
            <a:r>
              <a:rPr kumimoji="1" lang="ja-JP" altLang="en-US"/>
              <a:t>年*月**日より、一連の知財業務を本システムで集約し、管理する運びとなりました。</a:t>
            </a:r>
            <a:endParaRPr kumimoji="1" lang="en-US" altLang="ja-JP"/>
          </a:p>
          <a:p>
            <a:r>
              <a:rPr lang="ja-JP" altLang="en-US"/>
              <a:t>それに伴い、発明届や出願に関する手続き、報奨金支給などの連絡を本システムで行うことを予定しておりますので、発明者の皆様各位、ご理解ご協力の程よろしくお願い申し上げます。</a:t>
            </a:r>
            <a:endParaRPr lang="en-US" altLang="ja-JP"/>
          </a:p>
          <a:p>
            <a:endParaRPr lang="en-US" altLang="ja-JP"/>
          </a:p>
          <a:p>
            <a:r>
              <a:rPr kumimoji="1" lang="en-US" altLang="ja-JP" b="1" u="sng"/>
              <a:t>20</a:t>
            </a:r>
            <a:r>
              <a:rPr kumimoji="1" lang="ja-JP" altLang="en-US" b="1" u="sng"/>
              <a:t>**年*月**日</a:t>
            </a:r>
            <a:r>
              <a:rPr kumimoji="1" lang="ja-JP" altLang="en-US"/>
              <a:t>以降発生する案件より、本システムの利用をお願いいたします。</a:t>
            </a:r>
            <a:endParaRPr kumimoji="1" lang="en-US" altLang="ja-JP"/>
          </a:p>
          <a:p>
            <a:endParaRPr kumimoji="1" lang="en-US" altLang="ja-JP"/>
          </a:p>
          <a:p>
            <a:r>
              <a:rPr lang="ja-JP" altLang="en-US"/>
              <a:t>本システムの操作マニュアルを作成いたしましたので、お目通しいただき、よろしくお取り計らいくださいますようお願い申し上げます。</a:t>
            </a:r>
            <a:endParaRPr kumimoji="1" lang="ja-JP" altLang="en-US"/>
          </a:p>
        </p:txBody>
      </p:sp>
    </p:spTree>
    <p:extLst>
      <p:ext uri="{BB962C8B-B14F-4D97-AF65-F5344CB8AC3E}">
        <p14:creationId xmlns:p14="http://schemas.microsoft.com/office/powerpoint/2010/main" val="2362457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E3CB689-F6FB-9029-2D31-FA2B1CCD1150}"/>
              </a:ext>
            </a:extLst>
          </p:cNvPr>
          <p:cNvSpPr>
            <a:spLocks noGrp="1"/>
          </p:cNvSpPr>
          <p:nvPr>
            <p:ph type="title"/>
          </p:nvPr>
        </p:nvSpPr>
        <p:spPr/>
        <p:txBody>
          <a:bodyPr/>
          <a:lstStyle/>
          <a:p>
            <a:r>
              <a:rPr kumimoji="1" lang="ja-JP" altLang="en-US"/>
              <a:t>固定メニューバー</a:t>
            </a:r>
          </a:p>
        </p:txBody>
      </p:sp>
      <p:sp>
        <p:nvSpPr>
          <p:cNvPr id="5" name="スライド番号プレースホルダー 4">
            <a:extLst>
              <a:ext uri="{FF2B5EF4-FFF2-40B4-BE49-F238E27FC236}">
                <a16:creationId xmlns:a16="http://schemas.microsoft.com/office/drawing/2014/main" id="{EF4536A6-E23A-D7FF-23F7-E02C3E80E183}"/>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20</a:t>
            </a:fld>
            <a:endParaRPr lang="en-US"/>
          </a:p>
        </p:txBody>
      </p:sp>
      <p:sp>
        <p:nvSpPr>
          <p:cNvPr id="15" name="コンテンツ プレースホルダー 5">
            <a:extLst>
              <a:ext uri="{FF2B5EF4-FFF2-40B4-BE49-F238E27FC236}">
                <a16:creationId xmlns:a16="http://schemas.microsoft.com/office/drawing/2014/main" id="{30CE80E2-AEA6-09CC-2FA5-8D543F01BE29}"/>
              </a:ext>
            </a:extLst>
          </p:cNvPr>
          <p:cNvSpPr txBox="1">
            <a:spLocks/>
          </p:cNvSpPr>
          <p:nvPr/>
        </p:nvSpPr>
        <p:spPr>
          <a:xfrm>
            <a:off x="499533" y="1308489"/>
            <a:ext cx="9144000" cy="897985"/>
          </a:xfrm>
          <a:prstGeom prst="rect">
            <a:avLst/>
          </a:prstGeom>
        </p:spPr>
        <p:txBody>
          <a:bodyPr lIns="0" tIns="0" rIns="0" bIns="0"/>
          <a:lstStyle>
            <a:lvl1pPr marL="0" indent="0" algn="l" defTabSz="742929" rtl="0" eaLnBrk="1" latinLnBrk="0" hangingPunct="1">
              <a:lnSpc>
                <a:spcPct val="110000"/>
              </a:lnSpc>
              <a:spcBef>
                <a:spcPts val="813"/>
              </a:spcBef>
              <a:buFont typeface="Arial" panose="020B0604020202020204" pitchFamily="34" charset="0"/>
              <a:buNone/>
              <a:defRPr kumimoji="1" sz="1800" kern="1200">
                <a:solidFill>
                  <a:schemeClr val="tx1">
                    <a:lumMod val="75000"/>
                    <a:lumOff val="25000"/>
                  </a:schemeClr>
                </a:solidFill>
                <a:latin typeface="+mn-ea"/>
                <a:ea typeface="+mn-ea"/>
                <a:cs typeface="+mn-cs"/>
              </a:defRPr>
            </a:lvl1pPr>
            <a:lvl2pPr marL="371464" indent="0" algn="l" defTabSz="742929" rtl="0" eaLnBrk="1" latinLnBrk="0" hangingPunct="1">
              <a:lnSpc>
                <a:spcPct val="90000"/>
              </a:lnSpc>
              <a:spcBef>
                <a:spcPts val="406"/>
              </a:spcBef>
              <a:buFont typeface="Arial" panose="020B0604020202020204" pitchFamily="34" charset="0"/>
              <a:buNone/>
              <a:defRPr kumimoji="1" sz="1950" kern="1200">
                <a:solidFill>
                  <a:schemeClr val="tx1">
                    <a:lumMod val="75000"/>
                    <a:lumOff val="25000"/>
                  </a:schemeClr>
                </a:solidFill>
                <a:latin typeface="+mn-ea"/>
                <a:ea typeface="+mn-ea"/>
                <a:cs typeface="+mn-cs"/>
              </a:defRPr>
            </a:lvl2pPr>
            <a:lvl3pPr marL="742929" indent="0" algn="l" defTabSz="742929" rtl="0" eaLnBrk="1" latinLnBrk="0" hangingPunct="1">
              <a:lnSpc>
                <a:spcPct val="90000"/>
              </a:lnSpc>
              <a:spcBef>
                <a:spcPts val="406"/>
              </a:spcBef>
              <a:buFont typeface="Arial" panose="020B0604020202020204" pitchFamily="34" charset="0"/>
              <a:buNone/>
              <a:defRPr kumimoji="1" sz="1625" kern="1200">
                <a:solidFill>
                  <a:schemeClr val="tx1">
                    <a:lumMod val="75000"/>
                    <a:lumOff val="25000"/>
                  </a:schemeClr>
                </a:solidFill>
                <a:latin typeface="+mn-ea"/>
                <a:ea typeface="+mn-ea"/>
                <a:cs typeface="+mn-cs"/>
              </a:defRPr>
            </a:lvl3pPr>
            <a:lvl4pPr marL="1114393"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4pPr>
            <a:lvl5pPr marL="1485858"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5pPr>
            <a:lvl6pPr marL="2043055"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19"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984"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448"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r>
              <a:rPr lang="ja-JP" altLang="en-US" sz="1400">
                <a:solidFill>
                  <a:srgbClr val="FF0000"/>
                </a:solidFill>
              </a:rPr>
              <a:t>（発明者ユーザに案件編集権限がある場合に限る）</a:t>
            </a:r>
            <a:r>
              <a:rPr lang="ja-JP" altLang="en-US" sz="1400"/>
              <a:t>固定メニューバーの「案件」メニューでは、「キュー管理」画面が表示されます。</a:t>
            </a:r>
            <a:r>
              <a:rPr lang="ja-JP" altLang="en-US" sz="1400" b="0" i="0">
                <a:solidFill>
                  <a:srgbClr val="111111"/>
                </a:solidFill>
                <a:effectLst/>
                <a:latin typeface="Open Sans" panose="020B0606030504020204" pitchFamily="34" charset="0"/>
              </a:rPr>
              <a:t>キュー管理画面では、未処理のキュー一覧が表示され、誰のキューが残っているかも表示されますので、適宜未処理のキュー処理実行を行ってください。</a:t>
            </a:r>
            <a:endParaRPr lang="en-US" altLang="ja-JP" sz="1400"/>
          </a:p>
          <a:p>
            <a:endParaRPr lang="ja-JP" altLang="en-US"/>
          </a:p>
        </p:txBody>
      </p:sp>
      <p:sp>
        <p:nvSpPr>
          <p:cNvPr id="2" name="テキスト プレースホルダー 3">
            <a:extLst>
              <a:ext uri="{FF2B5EF4-FFF2-40B4-BE49-F238E27FC236}">
                <a16:creationId xmlns:a16="http://schemas.microsoft.com/office/drawing/2014/main" id="{9235CDA8-934B-5663-1742-19BB0CD07E63}"/>
              </a:ext>
            </a:extLst>
          </p:cNvPr>
          <p:cNvSpPr>
            <a:spLocks noGrp="1"/>
          </p:cNvSpPr>
          <p:nvPr>
            <p:ph type="body" sz="quarter" idx="10"/>
          </p:nvPr>
        </p:nvSpPr>
        <p:spPr>
          <a:xfrm>
            <a:off x="5791200" y="133432"/>
            <a:ext cx="3612281" cy="774000"/>
          </a:xfrm>
        </p:spPr>
        <p:txBody>
          <a:bodyPr/>
          <a:lstStyle/>
          <a:p>
            <a:r>
              <a:rPr lang="ja-JP" altLang="en-US"/>
              <a:t>案件　</a:t>
            </a:r>
            <a:endParaRPr kumimoji="1" lang="ja-JP" altLang="en-US"/>
          </a:p>
        </p:txBody>
      </p:sp>
      <p:pic>
        <p:nvPicPr>
          <p:cNvPr id="11" name="図 10">
            <a:extLst>
              <a:ext uri="{FF2B5EF4-FFF2-40B4-BE49-F238E27FC236}">
                <a16:creationId xmlns:a16="http://schemas.microsoft.com/office/drawing/2014/main" id="{3C632A5B-0BC5-CEE2-1A90-1E625AEE956A}"/>
              </a:ext>
            </a:extLst>
          </p:cNvPr>
          <p:cNvPicPr>
            <a:picLocks noChangeAspect="1"/>
          </p:cNvPicPr>
          <p:nvPr/>
        </p:nvPicPr>
        <p:blipFill>
          <a:blip r:embed="rId2"/>
          <a:stretch>
            <a:fillRect/>
          </a:stretch>
        </p:blipFill>
        <p:spPr>
          <a:xfrm>
            <a:off x="6569791" y="377537"/>
            <a:ext cx="666843" cy="285790"/>
          </a:xfrm>
          <a:prstGeom prst="rect">
            <a:avLst/>
          </a:prstGeom>
        </p:spPr>
      </p:pic>
      <p:grpSp>
        <p:nvGrpSpPr>
          <p:cNvPr id="21" name="グループ化 20">
            <a:extLst>
              <a:ext uri="{FF2B5EF4-FFF2-40B4-BE49-F238E27FC236}">
                <a16:creationId xmlns:a16="http://schemas.microsoft.com/office/drawing/2014/main" id="{E5F73A6B-A8EF-AB8A-279F-931ABB05E1FF}"/>
              </a:ext>
            </a:extLst>
          </p:cNvPr>
          <p:cNvGrpSpPr/>
          <p:nvPr/>
        </p:nvGrpSpPr>
        <p:grpSpPr>
          <a:xfrm>
            <a:off x="610538" y="1914325"/>
            <a:ext cx="8813877" cy="4436106"/>
            <a:chOff x="683691" y="1850608"/>
            <a:chExt cx="8389790" cy="4222659"/>
          </a:xfrm>
        </p:grpSpPr>
        <p:pic>
          <p:nvPicPr>
            <p:cNvPr id="12" name="図 11">
              <a:extLst>
                <a:ext uri="{FF2B5EF4-FFF2-40B4-BE49-F238E27FC236}">
                  <a16:creationId xmlns:a16="http://schemas.microsoft.com/office/drawing/2014/main" id="{F3C99499-27AC-C41F-23C3-5BE87AF3629C}"/>
                </a:ext>
              </a:extLst>
            </p:cNvPr>
            <p:cNvPicPr>
              <a:picLocks noChangeAspect="1"/>
            </p:cNvPicPr>
            <p:nvPr/>
          </p:nvPicPr>
          <p:blipFill>
            <a:blip r:embed="rId3"/>
            <a:stretch>
              <a:fillRect/>
            </a:stretch>
          </p:blipFill>
          <p:spPr>
            <a:xfrm>
              <a:off x="683691" y="2575222"/>
              <a:ext cx="8389790" cy="3498045"/>
            </a:xfrm>
            <a:prstGeom prst="rect">
              <a:avLst/>
            </a:prstGeom>
          </p:spPr>
        </p:pic>
        <p:cxnSp>
          <p:nvCxnSpPr>
            <p:cNvPr id="13" name="直線矢印コネクタ 12">
              <a:extLst>
                <a:ext uri="{FF2B5EF4-FFF2-40B4-BE49-F238E27FC236}">
                  <a16:creationId xmlns:a16="http://schemas.microsoft.com/office/drawing/2014/main" id="{D5B977EF-640A-7BEE-B9EE-0CAC8096D071}"/>
                </a:ext>
              </a:extLst>
            </p:cNvPr>
            <p:cNvCxnSpPr/>
            <p:nvPr/>
          </p:nvCxnSpPr>
          <p:spPr>
            <a:xfrm>
              <a:off x="2672862" y="3165231"/>
              <a:ext cx="0" cy="3575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44ED2432-E298-A176-C38E-AC19DEF45D4A}"/>
                </a:ext>
              </a:extLst>
            </p:cNvPr>
            <p:cNvCxnSpPr>
              <a:cxnSpLocks/>
            </p:cNvCxnSpPr>
            <p:nvPr/>
          </p:nvCxnSpPr>
          <p:spPr>
            <a:xfrm>
              <a:off x="3393835" y="3165231"/>
              <a:ext cx="0" cy="7385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173BE390-62D8-4011-4531-093956C2A551}"/>
                </a:ext>
              </a:extLst>
            </p:cNvPr>
            <p:cNvSpPr/>
            <p:nvPr/>
          </p:nvSpPr>
          <p:spPr>
            <a:xfrm>
              <a:off x="2344615" y="2379785"/>
              <a:ext cx="3024553" cy="7854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endParaRPr kumimoji="1" lang="ja-JP" altLang="en-US">
                <a:solidFill>
                  <a:srgbClr val="FF0000"/>
                </a:solidFill>
              </a:endParaRPr>
            </a:p>
          </p:txBody>
        </p:sp>
        <p:sp>
          <p:nvSpPr>
            <p:cNvPr id="17" name="テキスト ボックス 16">
              <a:extLst>
                <a:ext uri="{FF2B5EF4-FFF2-40B4-BE49-F238E27FC236}">
                  <a16:creationId xmlns:a16="http://schemas.microsoft.com/office/drawing/2014/main" id="{8CEB6798-9645-97DD-0F50-60F41CA78C3E}"/>
                </a:ext>
              </a:extLst>
            </p:cNvPr>
            <p:cNvSpPr txBox="1"/>
            <p:nvPr/>
          </p:nvSpPr>
          <p:spPr>
            <a:xfrm>
              <a:off x="2538046" y="2466839"/>
              <a:ext cx="2769989" cy="538985"/>
            </a:xfrm>
            <a:prstGeom prst="rect">
              <a:avLst/>
            </a:prstGeom>
            <a:noFill/>
          </p:spPr>
          <p:txBody>
            <a:bodyPr wrap="none" lIns="0" tIns="72000" rIns="0" bIns="0" rtlCol="0" anchor="t">
              <a:spAutoFit/>
            </a:bodyPr>
            <a:lstStyle/>
            <a:p>
              <a:pPr algn="l">
                <a:lnSpc>
                  <a:spcPct val="130000"/>
                </a:lnSpc>
              </a:pPr>
              <a:r>
                <a:rPr kumimoji="1" lang="ja-JP" altLang="en-US" sz="1200"/>
                <a:t>名前をクリックすると</a:t>
              </a:r>
              <a:endParaRPr kumimoji="1" lang="en-US" altLang="ja-JP" sz="1200"/>
            </a:p>
            <a:p>
              <a:pPr algn="l">
                <a:lnSpc>
                  <a:spcPct val="130000"/>
                </a:lnSpc>
              </a:pPr>
              <a:r>
                <a:rPr kumimoji="1" lang="ja-JP" altLang="en-US" sz="1200"/>
                <a:t>キュー処理実行画面が立ち上がります。</a:t>
              </a:r>
            </a:p>
          </p:txBody>
        </p:sp>
        <p:pic>
          <p:nvPicPr>
            <p:cNvPr id="18" name="図 17">
              <a:extLst>
                <a:ext uri="{FF2B5EF4-FFF2-40B4-BE49-F238E27FC236}">
                  <a16:creationId xmlns:a16="http://schemas.microsoft.com/office/drawing/2014/main" id="{C2B555F5-FAFC-0D7C-6D42-8AF9AA5A10E2}"/>
                </a:ext>
              </a:extLst>
            </p:cNvPr>
            <p:cNvPicPr>
              <a:picLocks noChangeAspect="1"/>
            </p:cNvPicPr>
            <p:nvPr/>
          </p:nvPicPr>
          <p:blipFill>
            <a:blip r:embed="rId4"/>
            <a:stretch>
              <a:fillRect/>
            </a:stretch>
          </p:blipFill>
          <p:spPr>
            <a:xfrm>
              <a:off x="5623231" y="1889347"/>
              <a:ext cx="3212304" cy="1339571"/>
            </a:xfrm>
            <a:prstGeom prst="rect">
              <a:avLst/>
            </a:prstGeom>
          </p:spPr>
        </p:pic>
        <p:sp>
          <p:nvSpPr>
            <p:cNvPr id="19" name="正方形/長方形 18">
              <a:extLst>
                <a:ext uri="{FF2B5EF4-FFF2-40B4-BE49-F238E27FC236}">
                  <a16:creationId xmlns:a16="http://schemas.microsoft.com/office/drawing/2014/main" id="{2FA6B0AE-A32B-D33B-84B2-B0ACA7107A95}"/>
                </a:ext>
              </a:extLst>
            </p:cNvPr>
            <p:cNvSpPr/>
            <p:nvPr/>
          </p:nvSpPr>
          <p:spPr>
            <a:xfrm>
              <a:off x="5574323" y="1850608"/>
              <a:ext cx="3323493" cy="14146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endParaRPr kumimoji="1" lang="ja-JP" altLang="en-US"/>
            </a:p>
          </p:txBody>
        </p:sp>
        <p:cxnSp>
          <p:nvCxnSpPr>
            <p:cNvPr id="20" name="直線矢印コネクタ 19">
              <a:extLst>
                <a:ext uri="{FF2B5EF4-FFF2-40B4-BE49-F238E27FC236}">
                  <a16:creationId xmlns:a16="http://schemas.microsoft.com/office/drawing/2014/main" id="{72284973-6D55-B1F0-B984-A4056CBF10F8}"/>
                </a:ext>
              </a:extLst>
            </p:cNvPr>
            <p:cNvCxnSpPr>
              <a:cxnSpLocks/>
            </p:cNvCxnSpPr>
            <p:nvPr/>
          </p:nvCxnSpPr>
          <p:spPr>
            <a:xfrm>
              <a:off x="5006485" y="2589938"/>
              <a:ext cx="87263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2881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E3CB689-F6FB-9029-2D31-FA2B1CCD1150}"/>
              </a:ext>
            </a:extLst>
          </p:cNvPr>
          <p:cNvSpPr>
            <a:spLocks noGrp="1"/>
          </p:cNvSpPr>
          <p:nvPr>
            <p:ph type="title"/>
          </p:nvPr>
        </p:nvSpPr>
        <p:spPr/>
        <p:txBody>
          <a:bodyPr/>
          <a:lstStyle/>
          <a:p>
            <a:r>
              <a:rPr kumimoji="1" lang="ja-JP" altLang="en-US"/>
              <a:t>固定メニューバー</a:t>
            </a:r>
          </a:p>
        </p:txBody>
      </p:sp>
      <p:sp>
        <p:nvSpPr>
          <p:cNvPr id="5" name="スライド番号プレースホルダー 4">
            <a:extLst>
              <a:ext uri="{FF2B5EF4-FFF2-40B4-BE49-F238E27FC236}">
                <a16:creationId xmlns:a16="http://schemas.microsoft.com/office/drawing/2014/main" id="{EF4536A6-E23A-D7FF-23F7-E02C3E80E183}"/>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21</a:t>
            </a:fld>
            <a:endParaRPr lang="en-US"/>
          </a:p>
        </p:txBody>
      </p:sp>
      <p:sp>
        <p:nvSpPr>
          <p:cNvPr id="15" name="コンテンツ プレースホルダー 5">
            <a:extLst>
              <a:ext uri="{FF2B5EF4-FFF2-40B4-BE49-F238E27FC236}">
                <a16:creationId xmlns:a16="http://schemas.microsoft.com/office/drawing/2014/main" id="{30CE80E2-AEA6-09CC-2FA5-8D543F01BE29}"/>
              </a:ext>
            </a:extLst>
          </p:cNvPr>
          <p:cNvSpPr txBox="1">
            <a:spLocks/>
          </p:cNvSpPr>
          <p:nvPr/>
        </p:nvSpPr>
        <p:spPr>
          <a:xfrm>
            <a:off x="330200" y="1077711"/>
            <a:ext cx="9144000" cy="5627951"/>
          </a:xfrm>
          <a:prstGeom prst="rect">
            <a:avLst/>
          </a:prstGeom>
        </p:spPr>
        <p:txBody>
          <a:bodyPr lIns="0" tIns="0" rIns="0" bIns="0"/>
          <a:lstStyle>
            <a:lvl1pPr marL="0" indent="0" algn="l" defTabSz="742929" rtl="0" eaLnBrk="1" latinLnBrk="0" hangingPunct="1">
              <a:lnSpc>
                <a:spcPct val="110000"/>
              </a:lnSpc>
              <a:spcBef>
                <a:spcPts val="813"/>
              </a:spcBef>
              <a:buFont typeface="Arial" panose="020B0604020202020204" pitchFamily="34" charset="0"/>
              <a:buNone/>
              <a:defRPr kumimoji="1" sz="1800" kern="1200">
                <a:solidFill>
                  <a:schemeClr val="tx1">
                    <a:lumMod val="75000"/>
                    <a:lumOff val="25000"/>
                  </a:schemeClr>
                </a:solidFill>
                <a:latin typeface="+mn-ea"/>
                <a:ea typeface="+mn-ea"/>
                <a:cs typeface="+mn-cs"/>
              </a:defRPr>
            </a:lvl1pPr>
            <a:lvl2pPr marL="371464" indent="0" algn="l" defTabSz="742929" rtl="0" eaLnBrk="1" latinLnBrk="0" hangingPunct="1">
              <a:lnSpc>
                <a:spcPct val="90000"/>
              </a:lnSpc>
              <a:spcBef>
                <a:spcPts val="406"/>
              </a:spcBef>
              <a:buFont typeface="Arial" panose="020B0604020202020204" pitchFamily="34" charset="0"/>
              <a:buNone/>
              <a:defRPr kumimoji="1" sz="1950" kern="1200">
                <a:solidFill>
                  <a:schemeClr val="tx1">
                    <a:lumMod val="75000"/>
                    <a:lumOff val="25000"/>
                  </a:schemeClr>
                </a:solidFill>
                <a:latin typeface="+mn-ea"/>
                <a:ea typeface="+mn-ea"/>
                <a:cs typeface="+mn-cs"/>
              </a:defRPr>
            </a:lvl2pPr>
            <a:lvl3pPr marL="742929" indent="0" algn="l" defTabSz="742929" rtl="0" eaLnBrk="1" latinLnBrk="0" hangingPunct="1">
              <a:lnSpc>
                <a:spcPct val="90000"/>
              </a:lnSpc>
              <a:spcBef>
                <a:spcPts val="406"/>
              </a:spcBef>
              <a:buFont typeface="Arial" panose="020B0604020202020204" pitchFamily="34" charset="0"/>
              <a:buNone/>
              <a:defRPr kumimoji="1" sz="1625" kern="1200">
                <a:solidFill>
                  <a:schemeClr val="tx1">
                    <a:lumMod val="75000"/>
                    <a:lumOff val="25000"/>
                  </a:schemeClr>
                </a:solidFill>
                <a:latin typeface="+mn-ea"/>
                <a:ea typeface="+mn-ea"/>
                <a:cs typeface="+mn-cs"/>
              </a:defRPr>
            </a:lvl3pPr>
            <a:lvl4pPr marL="1114393"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4pPr>
            <a:lvl5pPr marL="1485858"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5pPr>
            <a:lvl6pPr marL="2043055"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19"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984"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448"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r>
              <a:rPr lang="ja-JP" altLang="en-US" sz="1400"/>
              <a:t>固定メニューバーの「連絡」メニューでは、新規で案件連絡を作成したり、送受信したメッセージを確認したりすることが可能です。案件連絡は、システム内でユーザ同士がメッセージやファイルを送り合える連絡ツールです。</a:t>
            </a:r>
            <a:endParaRPr lang="en-US" altLang="ja-JP" sz="1400"/>
          </a:p>
          <a:p>
            <a:endParaRPr lang="en-US" altLang="ja-JP" sz="1400"/>
          </a:p>
          <a:p>
            <a:r>
              <a:rPr lang="ja-JP" altLang="en-US" sz="1400" b="1"/>
              <a:t>・案件連絡検索</a:t>
            </a:r>
            <a:endParaRPr lang="en-US" altLang="ja-JP" sz="1400" b="1"/>
          </a:p>
          <a:p>
            <a:r>
              <a:rPr lang="ja-JP" altLang="en-US" sz="1400"/>
              <a:t>　検索条件を指定して、案件連絡を検索することができます。</a:t>
            </a:r>
            <a:endParaRPr lang="en-US" altLang="ja-JP" sz="1400"/>
          </a:p>
          <a:p>
            <a:endParaRPr lang="en-US" altLang="ja-JP" sz="1400" b="1"/>
          </a:p>
          <a:p>
            <a:r>
              <a:rPr lang="ja-JP" altLang="en-US" sz="1400" b="1"/>
              <a:t>・案件連絡作成</a:t>
            </a:r>
            <a:endParaRPr lang="en-US" altLang="ja-JP" sz="1400" b="1"/>
          </a:p>
          <a:p>
            <a:r>
              <a:rPr lang="ja-JP" altLang="en-US" sz="1400"/>
              <a:t>　新規案件連絡を作成できます。</a:t>
            </a:r>
            <a:endParaRPr lang="en-US" altLang="ja-JP" sz="1400"/>
          </a:p>
          <a:p>
            <a:r>
              <a:rPr lang="ja-JP" altLang="en-US" sz="1400" b="1"/>
              <a:t>・新規受信</a:t>
            </a:r>
            <a:endParaRPr lang="en-US" altLang="ja-JP" sz="1400" b="1"/>
          </a:p>
          <a:p>
            <a:r>
              <a:rPr lang="ja-JP" altLang="en-US" sz="1400"/>
              <a:t>　新しく受信した案件連絡を確認できます。</a:t>
            </a:r>
            <a:endParaRPr lang="en-US" altLang="ja-JP" sz="1400"/>
          </a:p>
          <a:p>
            <a:r>
              <a:rPr lang="ja-JP" altLang="en-US" sz="1400" b="1"/>
              <a:t>・宛先未確認</a:t>
            </a:r>
            <a:endParaRPr lang="en-US" altLang="ja-JP" sz="1400" b="1"/>
          </a:p>
          <a:p>
            <a:r>
              <a:rPr lang="ja-JP" altLang="en-US" sz="1400"/>
              <a:t>　送った案件連絡のうち、相手が確認していない案件連絡を確認できます。</a:t>
            </a:r>
            <a:endParaRPr lang="en-US" altLang="ja-JP" sz="1400"/>
          </a:p>
          <a:p>
            <a:r>
              <a:rPr lang="ja-JP" altLang="en-US" sz="1400" b="1"/>
              <a:t>・受信案件連絡</a:t>
            </a:r>
            <a:endParaRPr lang="en-US" altLang="ja-JP" sz="1400" b="1"/>
          </a:p>
          <a:p>
            <a:r>
              <a:rPr lang="ja-JP" altLang="en-US" sz="1400"/>
              <a:t>　これまで送信した案件連絡を確認できます。 （管理メニューにも表示あり）</a:t>
            </a:r>
            <a:endParaRPr lang="en-US" altLang="ja-JP" sz="1400"/>
          </a:p>
          <a:p>
            <a:r>
              <a:rPr lang="ja-JP" altLang="en-US" sz="1400" b="1"/>
              <a:t>・送信案件連絡</a:t>
            </a:r>
            <a:endParaRPr lang="en-US" altLang="ja-JP" sz="1400" b="1"/>
          </a:p>
          <a:p>
            <a:r>
              <a:rPr lang="ja-JP" altLang="en-US" sz="1400" b="1"/>
              <a:t>　</a:t>
            </a:r>
            <a:r>
              <a:rPr lang="ja-JP" altLang="en-US" sz="1400"/>
              <a:t>これまで受信した案件連絡を確認できます。 （管理メニューにも表示あり）</a:t>
            </a:r>
            <a:endParaRPr lang="en-US" altLang="ja-JP" sz="1400"/>
          </a:p>
          <a:p>
            <a:endParaRPr lang="en-US" altLang="ja-JP" sz="1400" b="1"/>
          </a:p>
          <a:p>
            <a:endParaRPr lang="en-US" altLang="ja-JP" sz="1400"/>
          </a:p>
          <a:p>
            <a:endParaRPr lang="en-US" altLang="ja-JP" sz="1400"/>
          </a:p>
          <a:p>
            <a:endParaRPr lang="ja-JP" altLang="en-US"/>
          </a:p>
        </p:txBody>
      </p:sp>
      <p:sp>
        <p:nvSpPr>
          <p:cNvPr id="2" name="テキスト プレースホルダー 3">
            <a:extLst>
              <a:ext uri="{FF2B5EF4-FFF2-40B4-BE49-F238E27FC236}">
                <a16:creationId xmlns:a16="http://schemas.microsoft.com/office/drawing/2014/main" id="{9235CDA8-934B-5663-1742-19BB0CD07E63}"/>
              </a:ext>
            </a:extLst>
          </p:cNvPr>
          <p:cNvSpPr>
            <a:spLocks noGrp="1"/>
          </p:cNvSpPr>
          <p:nvPr>
            <p:ph type="body" sz="quarter" idx="10"/>
          </p:nvPr>
        </p:nvSpPr>
        <p:spPr>
          <a:xfrm>
            <a:off x="5791200" y="133432"/>
            <a:ext cx="3612281" cy="774000"/>
          </a:xfrm>
        </p:spPr>
        <p:txBody>
          <a:bodyPr/>
          <a:lstStyle/>
          <a:p>
            <a:r>
              <a:rPr kumimoji="1" lang="ja-JP" altLang="en-US"/>
              <a:t>連絡</a:t>
            </a:r>
          </a:p>
        </p:txBody>
      </p:sp>
      <p:pic>
        <p:nvPicPr>
          <p:cNvPr id="6" name="図 5">
            <a:extLst>
              <a:ext uri="{FF2B5EF4-FFF2-40B4-BE49-F238E27FC236}">
                <a16:creationId xmlns:a16="http://schemas.microsoft.com/office/drawing/2014/main" id="{3EC438DB-DD95-D674-6C40-066CDC652253}"/>
              </a:ext>
            </a:extLst>
          </p:cNvPr>
          <p:cNvPicPr>
            <a:picLocks noChangeAspect="1"/>
          </p:cNvPicPr>
          <p:nvPr/>
        </p:nvPicPr>
        <p:blipFill>
          <a:blip r:embed="rId2"/>
          <a:stretch>
            <a:fillRect/>
          </a:stretch>
        </p:blipFill>
        <p:spPr>
          <a:xfrm>
            <a:off x="6568148" y="364373"/>
            <a:ext cx="581106" cy="266737"/>
          </a:xfrm>
          <a:prstGeom prst="rect">
            <a:avLst/>
          </a:prstGeom>
        </p:spPr>
      </p:pic>
      <p:pic>
        <p:nvPicPr>
          <p:cNvPr id="8" name="図 7">
            <a:extLst>
              <a:ext uri="{FF2B5EF4-FFF2-40B4-BE49-F238E27FC236}">
                <a16:creationId xmlns:a16="http://schemas.microsoft.com/office/drawing/2014/main" id="{65AD4A77-E88E-56BC-FD1E-52B48B7C3267}"/>
              </a:ext>
            </a:extLst>
          </p:cNvPr>
          <p:cNvPicPr>
            <a:picLocks noChangeAspect="1"/>
          </p:cNvPicPr>
          <p:nvPr/>
        </p:nvPicPr>
        <p:blipFill>
          <a:blip r:embed="rId3"/>
          <a:stretch>
            <a:fillRect/>
          </a:stretch>
        </p:blipFill>
        <p:spPr>
          <a:xfrm>
            <a:off x="462338" y="2526982"/>
            <a:ext cx="8702211" cy="431057"/>
          </a:xfrm>
          <a:prstGeom prst="rect">
            <a:avLst/>
          </a:prstGeom>
        </p:spPr>
      </p:pic>
    </p:spTree>
    <p:extLst>
      <p:ext uri="{BB962C8B-B14F-4D97-AF65-F5344CB8AC3E}">
        <p14:creationId xmlns:p14="http://schemas.microsoft.com/office/powerpoint/2010/main" val="3847785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E3CB689-F6FB-9029-2D31-FA2B1CCD1150}"/>
              </a:ext>
            </a:extLst>
          </p:cNvPr>
          <p:cNvSpPr>
            <a:spLocks noGrp="1"/>
          </p:cNvSpPr>
          <p:nvPr>
            <p:ph type="title"/>
          </p:nvPr>
        </p:nvSpPr>
        <p:spPr/>
        <p:txBody>
          <a:bodyPr/>
          <a:lstStyle/>
          <a:p>
            <a:r>
              <a:rPr kumimoji="1" lang="ja-JP" altLang="en-US"/>
              <a:t>固定メニューバー</a:t>
            </a:r>
          </a:p>
        </p:txBody>
      </p:sp>
      <p:sp>
        <p:nvSpPr>
          <p:cNvPr id="5" name="スライド番号プレースホルダー 4">
            <a:extLst>
              <a:ext uri="{FF2B5EF4-FFF2-40B4-BE49-F238E27FC236}">
                <a16:creationId xmlns:a16="http://schemas.microsoft.com/office/drawing/2014/main" id="{EF4536A6-E23A-D7FF-23F7-E02C3E80E183}"/>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22</a:t>
            </a:fld>
            <a:endParaRPr lang="en-US"/>
          </a:p>
        </p:txBody>
      </p:sp>
      <p:sp>
        <p:nvSpPr>
          <p:cNvPr id="15" name="コンテンツ プレースホルダー 5">
            <a:extLst>
              <a:ext uri="{FF2B5EF4-FFF2-40B4-BE49-F238E27FC236}">
                <a16:creationId xmlns:a16="http://schemas.microsoft.com/office/drawing/2014/main" id="{30CE80E2-AEA6-09CC-2FA5-8D543F01BE29}"/>
              </a:ext>
            </a:extLst>
          </p:cNvPr>
          <p:cNvSpPr txBox="1">
            <a:spLocks/>
          </p:cNvSpPr>
          <p:nvPr/>
        </p:nvSpPr>
        <p:spPr>
          <a:xfrm>
            <a:off x="381000" y="1069432"/>
            <a:ext cx="9144000" cy="5626567"/>
          </a:xfrm>
          <a:prstGeom prst="rect">
            <a:avLst/>
          </a:prstGeom>
        </p:spPr>
        <p:txBody>
          <a:bodyPr lIns="0" tIns="0" rIns="0" bIns="0"/>
          <a:lstStyle>
            <a:lvl1pPr marL="0" indent="0" algn="l" defTabSz="742929" rtl="0" eaLnBrk="1" latinLnBrk="0" hangingPunct="1">
              <a:lnSpc>
                <a:spcPct val="110000"/>
              </a:lnSpc>
              <a:spcBef>
                <a:spcPts val="813"/>
              </a:spcBef>
              <a:buFont typeface="Arial" panose="020B0604020202020204" pitchFamily="34" charset="0"/>
              <a:buNone/>
              <a:defRPr kumimoji="1" sz="1800" kern="1200">
                <a:solidFill>
                  <a:schemeClr val="tx1">
                    <a:lumMod val="75000"/>
                    <a:lumOff val="25000"/>
                  </a:schemeClr>
                </a:solidFill>
                <a:latin typeface="+mn-ea"/>
                <a:ea typeface="+mn-ea"/>
                <a:cs typeface="+mn-cs"/>
              </a:defRPr>
            </a:lvl1pPr>
            <a:lvl2pPr marL="371464" indent="0" algn="l" defTabSz="742929" rtl="0" eaLnBrk="1" latinLnBrk="0" hangingPunct="1">
              <a:lnSpc>
                <a:spcPct val="90000"/>
              </a:lnSpc>
              <a:spcBef>
                <a:spcPts val="406"/>
              </a:spcBef>
              <a:buFont typeface="Arial" panose="020B0604020202020204" pitchFamily="34" charset="0"/>
              <a:buNone/>
              <a:defRPr kumimoji="1" sz="1950" kern="1200">
                <a:solidFill>
                  <a:schemeClr val="tx1">
                    <a:lumMod val="75000"/>
                    <a:lumOff val="25000"/>
                  </a:schemeClr>
                </a:solidFill>
                <a:latin typeface="+mn-ea"/>
                <a:ea typeface="+mn-ea"/>
                <a:cs typeface="+mn-cs"/>
              </a:defRPr>
            </a:lvl2pPr>
            <a:lvl3pPr marL="742929" indent="0" algn="l" defTabSz="742929" rtl="0" eaLnBrk="1" latinLnBrk="0" hangingPunct="1">
              <a:lnSpc>
                <a:spcPct val="90000"/>
              </a:lnSpc>
              <a:spcBef>
                <a:spcPts val="406"/>
              </a:spcBef>
              <a:buFont typeface="Arial" panose="020B0604020202020204" pitchFamily="34" charset="0"/>
              <a:buNone/>
              <a:defRPr kumimoji="1" sz="1625" kern="1200">
                <a:solidFill>
                  <a:schemeClr val="tx1">
                    <a:lumMod val="75000"/>
                    <a:lumOff val="25000"/>
                  </a:schemeClr>
                </a:solidFill>
                <a:latin typeface="+mn-ea"/>
                <a:ea typeface="+mn-ea"/>
                <a:cs typeface="+mn-cs"/>
              </a:defRPr>
            </a:lvl3pPr>
            <a:lvl4pPr marL="1114393"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4pPr>
            <a:lvl5pPr marL="1485858"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5pPr>
            <a:lvl6pPr marL="2043055"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19"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984"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448"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r>
              <a:rPr lang="ja-JP" altLang="en-US" sz="1400"/>
              <a:t>固定メニューバーの「</a:t>
            </a:r>
            <a:r>
              <a:rPr lang="en-US" altLang="ja-JP" sz="1400"/>
              <a:t>WF</a:t>
            </a:r>
            <a:r>
              <a:rPr lang="ja-JP" altLang="en-US" sz="1400"/>
              <a:t>」では、ワークフローを新規で作成したり、受信したワークフローを確認したりすることができます。</a:t>
            </a:r>
            <a:endParaRPr lang="en-US" altLang="ja-JP" sz="1400"/>
          </a:p>
          <a:p>
            <a:r>
              <a:rPr lang="ja-JP" altLang="en-US" sz="1400" b="1"/>
              <a:t>・ワークフロー検索</a:t>
            </a:r>
            <a:r>
              <a:rPr lang="ja-JP" altLang="en-US" sz="1400"/>
              <a:t> 　検索条件を指定して、案件連絡を検索することができます。</a:t>
            </a:r>
            <a:endParaRPr lang="en-US" altLang="ja-JP" sz="1400"/>
          </a:p>
          <a:p>
            <a:endParaRPr lang="en-US" altLang="ja-JP" sz="1400" b="1"/>
          </a:p>
          <a:p>
            <a:r>
              <a:rPr lang="ja-JP" altLang="en-US" sz="1400" b="1"/>
              <a:t>・ワークフロー作成</a:t>
            </a:r>
            <a:r>
              <a:rPr lang="ja-JP" altLang="en-US" sz="1400"/>
              <a:t>　ワークフローを作成し、知財担当へ向け、ワークフローを送信できます。</a:t>
            </a:r>
            <a:endParaRPr lang="en-US" altLang="ja-JP" sz="1400"/>
          </a:p>
          <a:p>
            <a:r>
              <a:rPr lang="ja-JP" altLang="en-US" sz="1400" b="1"/>
              <a:t>・対応中ワークフロー</a:t>
            </a:r>
            <a:r>
              <a:rPr lang="ja-JP" altLang="en-US" sz="1400"/>
              <a:t>　自分に届いたワークフローを確認し、ワークフローの対応を行います。</a:t>
            </a:r>
            <a:br>
              <a:rPr lang="en-US" altLang="ja-JP" sz="1400"/>
            </a:br>
            <a:r>
              <a:rPr lang="ja-JP" altLang="en-US" sz="1400"/>
              <a:t>（管理メニューにも表示あり）</a:t>
            </a:r>
            <a:endParaRPr lang="en-US" altLang="ja-JP" sz="1400"/>
          </a:p>
          <a:p>
            <a:r>
              <a:rPr lang="ja-JP" altLang="en-US" sz="1400" b="1"/>
              <a:t>・代理対応中</a:t>
            </a:r>
            <a:r>
              <a:rPr lang="en-US" altLang="ja-JP" sz="1400" b="1"/>
              <a:t>WF</a:t>
            </a:r>
            <a:r>
              <a:rPr lang="ja-JP" altLang="en-US" sz="1400" b="1"/>
              <a:t>　</a:t>
            </a:r>
            <a:r>
              <a:rPr lang="ja-JP" altLang="en-US" sz="1400"/>
              <a:t>代理で対応中のワークフローを確認できます。 （管理メニューにも表示あり）</a:t>
            </a:r>
            <a:endParaRPr lang="en-US" altLang="ja-JP" sz="1400"/>
          </a:p>
          <a:p>
            <a:r>
              <a:rPr lang="ja-JP" altLang="en-US" sz="1400" b="1"/>
              <a:t>・自己作成　未完了　</a:t>
            </a:r>
            <a:r>
              <a:rPr lang="ja-JP" altLang="en-US" sz="1400"/>
              <a:t>自分が作成したワークフローのうち、完了していないワークフローを確認できます。</a:t>
            </a:r>
            <a:br>
              <a:rPr lang="en-US" altLang="ja-JP" sz="1400"/>
            </a:br>
            <a:r>
              <a:rPr lang="ja-JP" altLang="en-US" sz="1400"/>
              <a:t> （管理メニューにも表示あり）</a:t>
            </a:r>
            <a:endParaRPr lang="en-US" altLang="ja-JP" sz="1400"/>
          </a:p>
          <a:p>
            <a:r>
              <a:rPr lang="ja-JP" altLang="en-US" sz="1400" b="1"/>
              <a:t>・自己作成　全件　</a:t>
            </a:r>
            <a:r>
              <a:rPr lang="ja-JP" altLang="en-US" sz="1400"/>
              <a:t>自分が作成したワークフローを全件表示します。</a:t>
            </a:r>
            <a:endParaRPr lang="en-US" altLang="ja-JP" sz="1400" b="1"/>
          </a:p>
          <a:p>
            <a:r>
              <a:rPr lang="ja-JP" altLang="en-US" sz="1400" b="1"/>
              <a:t>・自己対応後　未完了　</a:t>
            </a:r>
            <a:r>
              <a:rPr lang="ja-JP" altLang="en-US" sz="1400"/>
              <a:t>自分の対応が完了済の、未完了ワークフローの確認ができます。</a:t>
            </a:r>
            <a:endParaRPr lang="en-US" altLang="ja-JP" sz="1400"/>
          </a:p>
          <a:p>
            <a:r>
              <a:rPr lang="ja-JP" altLang="en-US" sz="1400"/>
              <a:t>　　　　　　　　　　　　　　　　　　　</a:t>
            </a:r>
            <a:r>
              <a:rPr lang="en-US" altLang="ja-JP" sz="1400"/>
              <a:t>※</a:t>
            </a:r>
            <a:r>
              <a:rPr lang="ja-JP" altLang="en-US" sz="1400"/>
              <a:t>表示されるメニューは、知財部側で設定した権限により異なります。</a:t>
            </a:r>
            <a:endParaRPr lang="en-US" altLang="ja-JP" sz="1400"/>
          </a:p>
          <a:p>
            <a:endParaRPr lang="ja-JP" altLang="en-US"/>
          </a:p>
        </p:txBody>
      </p:sp>
      <p:sp>
        <p:nvSpPr>
          <p:cNvPr id="2" name="テキスト プレースホルダー 3">
            <a:extLst>
              <a:ext uri="{FF2B5EF4-FFF2-40B4-BE49-F238E27FC236}">
                <a16:creationId xmlns:a16="http://schemas.microsoft.com/office/drawing/2014/main" id="{9235CDA8-934B-5663-1742-19BB0CD07E63}"/>
              </a:ext>
            </a:extLst>
          </p:cNvPr>
          <p:cNvSpPr>
            <a:spLocks noGrp="1"/>
          </p:cNvSpPr>
          <p:nvPr>
            <p:ph type="body" sz="quarter" idx="10"/>
          </p:nvPr>
        </p:nvSpPr>
        <p:spPr>
          <a:xfrm>
            <a:off x="5791200" y="133432"/>
            <a:ext cx="3612281" cy="774000"/>
          </a:xfrm>
        </p:spPr>
        <p:txBody>
          <a:bodyPr/>
          <a:lstStyle/>
          <a:p>
            <a:r>
              <a:rPr lang="ja-JP" altLang="en-US"/>
              <a:t>ワークフロー</a:t>
            </a:r>
            <a:endParaRPr kumimoji="1" lang="ja-JP" altLang="en-US"/>
          </a:p>
        </p:txBody>
      </p:sp>
      <p:pic>
        <p:nvPicPr>
          <p:cNvPr id="7" name="図 6">
            <a:extLst>
              <a:ext uri="{FF2B5EF4-FFF2-40B4-BE49-F238E27FC236}">
                <a16:creationId xmlns:a16="http://schemas.microsoft.com/office/drawing/2014/main" id="{41AE4E8C-9B74-1016-938F-0EF66F915D83}"/>
              </a:ext>
            </a:extLst>
          </p:cNvPr>
          <p:cNvPicPr>
            <a:picLocks noChangeAspect="1"/>
          </p:cNvPicPr>
          <p:nvPr/>
        </p:nvPicPr>
        <p:blipFill>
          <a:blip r:embed="rId2"/>
          <a:stretch>
            <a:fillRect/>
          </a:stretch>
        </p:blipFill>
        <p:spPr>
          <a:xfrm>
            <a:off x="7737138" y="321143"/>
            <a:ext cx="571580" cy="362001"/>
          </a:xfrm>
          <a:prstGeom prst="rect">
            <a:avLst/>
          </a:prstGeom>
        </p:spPr>
      </p:pic>
      <p:pic>
        <p:nvPicPr>
          <p:cNvPr id="10" name="図 9">
            <a:extLst>
              <a:ext uri="{FF2B5EF4-FFF2-40B4-BE49-F238E27FC236}">
                <a16:creationId xmlns:a16="http://schemas.microsoft.com/office/drawing/2014/main" id="{7CB4FDB5-5D55-99DE-BF03-8DC308A4AAC1}"/>
              </a:ext>
            </a:extLst>
          </p:cNvPr>
          <p:cNvPicPr>
            <a:picLocks noChangeAspect="1"/>
          </p:cNvPicPr>
          <p:nvPr/>
        </p:nvPicPr>
        <p:blipFill>
          <a:blip r:embed="rId3"/>
          <a:stretch>
            <a:fillRect/>
          </a:stretch>
        </p:blipFill>
        <p:spPr>
          <a:xfrm>
            <a:off x="1526103" y="1867760"/>
            <a:ext cx="7065993" cy="393892"/>
          </a:xfrm>
          <a:prstGeom prst="rect">
            <a:avLst/>
          </a:prstGeom>
        </p:spPr>
      </p:pic>
    </p:spTree>
    <p:extLst>
      <p:ext uri="{BB962C8B-B14F-4D97-AF65-F5344CB8AC3E}">
        <p14:creationId xmlns:p14="http://schemas.microsoft.com/office/powerpoint/2010/main" val="1676269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E3CB689-F6FB-9029-2D31-FA2B1CCD1150}"/>
              </a:ext>
            </a:extLst>
          </p:cNvPr>
          <p:cNvSpPr>
            <a:spLocks noGrp="1"/>
          </p:cNvSpPr>
          <p:nvPr>
            <p:ph type="title"/>
          </p:nvPr>
        </p:nvSpPr>
        <p:spPr/>
        <p:txBody>
          <a:bodyPr/>
          <a:lstStyle/>
          <a:p>
            <a:r>
              <a:rPr kumimoji="1" lang="ja-JP" altLang="en-US"/>
              <a:t>固定メニューバー</a:t>
            </a:r>
          </a:p>
        </p:txBody>
      </p:sp>
      <p:sp>
        <p:nvSpPr>
          <p:cNvPr id="5" name="スライド番号プレースホルダー 4">
            <a:extLst>
              <a:ext uri="{FF2B5EF4-FFF2-40B4-BE49-F238E27FC236}">
                <a16:creationId xmlns:a16="http://schemas.microsoft.com/office/drawing/2014/main" id="{EF4536A6-E23A-D7FF-23F7-E02C3E80E183}"/>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23</a:t>
            </a:fld>
            <a:endParaRPr lang="en-US"/>
          </a:p>
        </p:txBody>
      </p:sp>
      <p:sp>
        <p:nvSpPr>
          <p:cNvPr id="15" name="コンテンツ プレースホルダー 5">
            <a:extLst>
              <a:ext uri="{FF2B5EF4-FFF2-40B4-BE49-F238E27FC236}">
                <a16:creationId xmlns:a16="http://schemas.microsoft.com/office/drawing/2014/main" id="{30CE80E2-AEA6-09CC-2FA5-8D543F01BE29}"/>
              </a:ext>
            </a:extLst>
          </p:cNvPr>
          <p:cNvSpPr txBox="1">
            <a:spLocks/>
          </p:cNvSpPr>
          <p:nvPr/>
        </p:nvSpPr>
        <p:spPr>
          <a:xfrm>
            <a:off x="362338" y="1156887"/>
            <a:ext cx="9144000" cy="513292"/>
          </a:xfrm>
          <a:prstGeom prst="rect">
            <a:avLst/>
          </a:prstGeom>
        </p:spPr>
        <p:txBody>
          <a:bodyPr lIns="0" tIns="0" rIns="0" bIns="0"/>
          <a:lstStyle>
            <a:lvl1pPr marL="0" indent="0" algn="l" defTabSz="742929" rtl="0" eaLnBrk="1" latinLnBrk="0" hangingPunct="1">
              <a:lnSpc>
                <a:spcPct val="110000"/>
              </a:lnSpc>
              <a:spcBef>
                <a:spcPts val="813"/>
              </a:spcBef>
              <a:buFont typeface="Arial" panose="020B0604020202020204" pitchFamily="34" charset="0"/>
              <a:buNone/>
              <a:defRPr kumimoji="1" sz="1800" kern="1200">
                <a:solidFill>
                  <a:schemeClr val="tx1">
                    <a:lumMod val="75000"/>
                    <a:lumOff val="25000"/>
                  </a:schemeClr>
                </a:solidFill>
                <a:latin typeface="+mn-ea"/>
                <a:ea typeface="+mn-ea"/>
                <a:cs typeface="+mn-cs"/>
              </a:defRPr>
            </a:lvl1pPr>
            <a:lvl2pPr marL="371464" indent="0" algn="l" defTabSz="742929" rtl="0" eaLnBrk="1" latinLnBrk="0" hangingPunct="1">
              <a:lnSpc>
                <a:spcPct val="90000"/>
              </a:lnSpc>
              <a:spcBef>
                <a:spcPts val="406"/>
              </a:spcBef>
              <a:buFont typeface="Arial" panose="020B0604020202020204" pitchFamily="34" charset="0"/>
              <a:buNone/>
              <a:defRPr kumimoji="1" sz="1950" kern="1200">
                <a:solidFill>
                  <a:schemeClr val="tx1">
                    <a:lumMod val="75000"/>
                    <a:lumOff val="25000"/>
                  </a:schemeClr>
                </a:solidFill>
                <a:latin typeface="+mn-ea"/>
                <a:ea typeface="+mn-ea"/>
                <a:cs typeface="+mn-cs"/>
              </a:defRPr>
            </a:lvl2pPr>
            <a:lvl3pPr marL="742929" indent="0" algn="l" defTabSz="742929" rtl="0" eaLnBrk="1" latinLnBrk="0" hangingPunct="1">
              <a:lnSpc>
                <a:spcPct val="90000"/>
              </a:lnSpc>
              <a:spcBef>
                <a:spcPts val="406"/>
              </a:spcBef>
              <a:buFont typeface="Arial" panose="020B0604020202020204" pitchFamily="34" charset="0"/>
              <a:buNone/>
              <a:defRPr kumimoji="1" sz="1625" kern="1200">
                <a:solidFill>
                  <a:schemeClr val="tx1">
                    <a:lumMod val="75000"/>
                    <a:lumOff val="25000"/>
                  </a:schemeClr>
                </a:solidFill>
                <a:latin typeface="+mn-ea"/>
                <a:ea typeface="+mn-ea"/>
                <a:cs typeface="+mn-cs"/>
              </a:defRPr>
            </a:lvl3pPr>
            <a:lvl4pPr marL="1114393"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4pPr>
            <a:lvl5pPr marL="1485858"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5pPr>
            <a:lvl6pPr marL="2043055"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19"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984"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448"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r>
              <a:rPr lang="ja-JP" altLang="en-US" sz="1400"/>
              <a:t>固定メニューバーの「庁書類」メニュ一では、インターネット出願ソフトから出力した</a:t>
            </a:r>
            <a:r>
              <a:rPr lang="en-US" altLang="ja-JP" sz="1400"/>
              <a:t>HTML</a:t>
            </a:r>
            <a:r>
              <a:rPr lang="ja-JP" altLang="en-US" sz="1400"/>
              <a:t>データの検索を行うことができます。</a:t>
            </a:r>
            <a:endParaRPr lang="en-US" altLang="ja-JP" sz="1400"/>
          </a:p>
        </p:txBody>
      </p:sp>
      <p:sp>
        <p:nvSpPr>
          <p:cNvPr id="2" name="テキスト プレースホルダー 3">
            <a:extLst>
              <a:ext uri="{FF2B5EF4-FFF2-40B4-BE49-F238E27FC236}">
                <a16:creationId xmlns:a16="http://schemas.microsoft.com/office/drawing/2014/main" id="{9235CDA8-934B-5663-1742-19BB0CD07E63}"/>
              </a:ext>
            </a:extLst>
          </p:cNvPr>
          <p:cNvSpPr>
            <a:spLocks noGrp="1"/>
          </p:cNvSpPr>
          <p:nvPr>
            <p:ph type="body" sz="quarter" idx="10"/>
          </p:nvPr>
        </p:nvSpPr>
        <p:spPr>
          <a:xfrm>
            <a:off x="5791200" y="133432"/>
            <a:ext cx="3612281" cy="774000"/>
          </a:xfrm>
        </p:spPr>
        <p:txBody>
          <a:bodyPr/>
          <a:lstStyle/>
          <a:p>
            <a:r>
              <a:rPr kumimoji="1" lang="ja-JP" altLang="en-US"/>
              <a:t>庁書類</a:t>
            </a:r>
          </a:p>
        </p:txBody>
      </p:sp>
      <p:pic>
        <p:nvPicPr>
          <p:cNvPr id="6" name="図 5">
            <a:extLst>
              <a:ext uri="{FF2B5EF4-FFF2-40B4-BE49-F238E27FC236}">
                <a16:creationId xmlns:a16="http://schemas.microsoft.com/office/drawing/2014/main" id="{B4B9C5DE-5081-3638-6792-C95B63676CFB}"/>
              </a:ext>
            </a:extLst>
          </p:cNvPr>
          <p:cNvPicPr>
            <a:picLocks noChangeAspect="1"/>
          </p:cNvPicPr>
          <p:nvPr/>
        </p:nvPicPr>
        <p:blipFill>
          <a:blip r:embed="rId2"/>
          <a:stretch>
            <a:fillRect/>
          </a:stretch>
        </p:blipFill>
        <p:spPr>
          <a:xfrm>
            <a:off x="6868975" y="410879"/>
            <a:ext cx="438211" cy="219106"/>
          </a:xfrm>
          <a:prstGeom prst="rect">
            <a:avLst/>
          </a:prstGeom>
        </p:spPr>
      </p:pic>
      <p:sp>
        <p:nvSpPr>
          <p:cNvPr id="12" name="コンテンツ プレースホルダー 5">
            <a:extLst>
              <a:ext uri="{FF2B5EF4-FFF2-40B4-BE49-F238E27FC236}">
                <a16:creationId xmlns:a16="http://schemas.microsoft.com/office/drawing/2014/main" id="{515F5A73-17CA-455B-620F-381144EBC81E}"/>
              </a:ext>
            </a:extLst>
          </p:cNvPr>
          <p:cNvSpPr txBox="1">
            <a:spLocks/>
          </p:cNvSpPr>
          <p:nvPr/>
        </p:nvSpPr>
        <p:spPr>
          <a:xfrm>
            <a:off x="362338" y="1937604"/>
            <a:ext cx="9144000" cy="4402933"/>
          </a:xfrm>
          <a:prstGeom prst="rect">
            <a:avLst/>
          </a:prstGeom>
        </p:spPr>
        <p:txBody>
          <a:bodyPr lIns="0" tIns="0" rIns="0" bIns="0"/>
          <a:lstStyle>
            <a:lvl1pPr marL="0" indent="0" algn="l" defTabSz="742929" rtl="0" eaLnBrk="1" latinLnBrk="0" hangingPunct="1">
              <a:lnSpc>
                <a:spcPct val="110000"/>
              </a:lnSpc>
              <a:spcBef>
                <a:spcPts val="813"/>
              </a:spcBef>
              <a:buFont typeface="Arial" panose="020B0604020202020204" pitchFamily="34" charset="0"/>
              <a:buNone/>
              <a:defRPr kumimoji="1" sz="1800" kern="1200">
                <a:solidFill>
                  <a:schemeClr val="tx1">
                    <a:lumMod val="75000"/>
                    <a:lumOff val="25000"/>
                  </a:schemeClr>
                </a:solidFill>
                <a:latin typeface="+mn-ea"/>
                <a:ea typeface="+mn-ea"/>
                <a:cs typeface="+mn-cs"/>
              </a:defRPr>
            </a:lvl1pPr>
            <a:lvl2pPr marL="371464" indent="0" algn="l" defTabSz="742929" rtl="0" eaLnBrk="1" latinLnBrk="0" hangingPunct="1">
              <a:lnSpc>
                <a:spcPct val="90000"/>
              </a:lnSpc>
              <a:spcBef>
                <a:spcPts val="406"/>
              </a:spcBef>
              <a:buFont typeface="Arial" panose="020B0604020202020204" pitchFamily="34" charset="0"/>
              <a:buNone/>
              <a:defRPr kumimoji="1" sz="1950" kern="1200">
                <a:solidFill>
                  <a:schemeClr val="tx1">
                    <a:lumMod val="75000"/>
                    <a:lumOff val="25000"/>
                  </a:schemeClr>
                </a:solidFill>
                <a:latin typeface="+mn-ea"/>
                <a:ea typeface="+mn-ea"/>
                <a:cs typeface="+mn-cs"/>
              </a:defRPr>
            </a:lvl2pPr>
            <a:lvl3pPr marL="742929" indent="0" algn="l" defTabSz="742929" rtl="0" eaLnBrk="1" latinLnBrk="0" hangingPunct="1">
              <a:lnSpc>
                <a:spcPct val="90000"/>
              </a:lnSpc>
              <a:spcBef>
                <a:spcPts val="406"/>
              </a:spcBef>
              <a:buFont typeface="Arial" panose="020B0604020202020204" pitchFamily="34" charset="0"/>
              <a:buNone/>
              <a:defRPr kumimoji="1" sz="1625" kern="1200">
                <a:solidFill>
                  <a:schemeClr val="tx1">
                    <a:lumMod val="75000"/>
                    <a:lumOff val="25000"/>
                  </a:schemeClr>
                </a:solidFill>
                <a:latin typeface="+mn-ea"/>
                <a:ea typeface="+mn-ea"/>
                <a:cs typeface="+mn-cs"/>
              </a:defRPr>
            </a:lvl3pPr>
            <a:lvl4pPr marL="1114393"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4pPr>
            <a:lvl5pPr marL="1485858"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5pPr>
            <a:lvl6pPr marL="2043055"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19"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984"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448"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r>
              <a:rPr lang="ja-JP" altLang="en-US" sz="1400" b="1"/>
              <a:t>・庁書類検索</a:t>
            </a:r>
            <a:endParaRPr lang="en-US" altLang="ja-JP" sz="1400" b="1"/>
          </a:p>
          <a:p>
            <a:r>
              <a:rPr lang="ja-JP" altLang="en-US" sz="1400"/>
              <a:t>　システムに添付した</a:t>
            </a:r>
            <a:r>
              <a:rPr lang="en-US" altLang="ja-JP" sz="1400"/>
              <a:t>HTML</a:t>
            </a:r>
            <a:r>
              <a:rPr lang="ja-JP" altLang="en-US" sz="1400"/>
              <a:t>データの検索ができます。中間タブで閲覧したい書類を切り替えることも可能です。</a:t>
            </a:r>
            <a:endParaRPr lang="en-US" altLang="ja-JP" sz="1400"/>
          </a:p>
          <a:p>
            <a:endParaRPr lang="en-US" altLang="ja-JP" sz="1400"/>
          </a:p>
          <a:p>
            <a:endParaRPr lang="en-US" altLang="ja-JP" sz="1400" b="1"/>
          </a:p>
          <a:p>
            <a:r>
              <a:rPr lang="ja-JP" altLang="en-US" sz="1400" b="1"/>
              <a:t>・発送書類検索</a:t>
            </a:r>
            <a:endParaRPr lang="en-US" altLang="ja-JP" sz="1400" b="1"/>
          </a:p>
          <a:p>
            <a:r>
              <a:rPr lang="ja-JP" altLang="en-US" sz="1400"/>
              <a:t>　システムに添付した発送書類</a:t>
            </a:r>
            <a:r>
              <a:rPr lang="en-US" altLang="ja-JP" sz="1400"/>
              <a:t>HTML</a:t>
            </a:r>
            <a:r>
              <a:rPr lang="ja-JP" altLang="en-US" sz="1400"/>
              <a:t>データの検索ができます。</a:t>
            </a:r>
            <a:endParaRPr lang="en-US" altLang="ja-JP" sz="1400" b="1"/>
          </a:p>
          <a:p>
            <a:r>
              <a:rPr lang="ja-JP" altLang="en-US" sz="1400" b="1"/>
              <a:t>・提出書類検索</a:t>
            </a:r>
            <a:endParaRPr lang="en-US" altLang="ja-JP" sz="1400" b="1"/>
          </a:p>
          <a:p>
            <a:r>
              <a:rPr lang="ja-JP" altLang="en-US" sz="1400"/>
              <a:t>　システムに添付した提出書類の</a:t>
            </a:r>
            <a:r>
              <a:rPr lang="en-US" altLang="ja-JP" sz="1400"/>
              <a:t>HTML</a:t>
            </a:r>
            <a:r>
              <a:rPr lang="ja-JP" altLang="en-US" sz="1400"/>
              <a:t>データの検索ができます。</a:t>
            </a:r>
            <a:endParaRPr lang="en-US" altLang="ja-JP" sz="1400" b="1"/>
          </a:p>
          <a:p>
            <a:r>
              <a:rPr lang="ja-JP" altLang="en-US" sz="1400" b="1"/>
              <a:t>・受領書検索</a:t>
            </a:r>
            <a:endParaRPr lang="en-US" altLang="ja-JP" sz="1400" b="1"/>
          </a:p>
          <a:p>
            <a:r>
              <a:rPr lang="ja-JP" altLang="en-US" sz="1400"/>
              <a:t>　システムに添付した受領書の</a:t>
            </a:r>
            <a:r>
              <a:rPr lang="en-US" altLang="ja-JP" sz="1400"/>
              <a:t>HTML</a:t>
            </a:r>
            <a:r>
              <a:rPr lang="ja-JP" altLang="en-US" sz="1400"/>
              <a:t>データの検索ができます。</a:t>
            </a:r>
            <a:endParaRPr lang="en-US" altLang="ja-JP" sz="1400" b="1"/>
          </a:p>
          <a:p>
            <a:r>
              <a:rPr lang="ja-JP" altLang="en-US" sz="1400" b="1"/>
              <a:t>・特許庁</a:t>
            </a:r>
            <a:r>
              <a:rPr lang="en-US" altLang="ja-JP" sz="1400" b="1"/>
              <a:t>HTML</a:t>
            </a:r>
            <a:r>
              <a:rPr lang="ja-JP" altLang="en-US" sz="1400" b="1"/>
              <a:t>添付</a:t>
            </a:r>
            <a:endParaRPr lang="en-US" altLang="ja-JP" sz="1400" b="1"/>
          </a:p>
          <a:p>
            <a:r>
              <a:rPr lang="ja-JP" altLang="en-US" sz="1400"/>
              <a:t>　インターネット出願ソフトから出力した</a:t>
            </a:r>
            <a:r>
              <a:rPr lang="en-US" altLang="ja-JP" sz="1400"/>
              <a:t>HTML</a:t>
            </a:r>
            <a:r>
              <a:rPr lang="ja-JP" altLang="en-US" sz="1400"/>
              <a:t>データの添付ができます。</a:t>
            </a:r>
          </a:p>
          <a:p>
            <a:endParaRPr lang="en-US" altLang="ja-JP" sz="1400"/>
          </a:p>
          <a:p>
            <a:endParaRPr lang="ja-JP" altLang="en-US"/>
          </a:p>
        </p:txBody>
      </p:sp>
      <p:pic>
        <p:nvPicPr>
          <p:cNvPr id="16" name="図 15">
            <a:extLst>
              <a:ext uri="{FF2B5EF4-FFF2-40B4-BE49-F238E27FC236}">
                <a16:creationId xmlns:a16="http://schemas.microsoft.com/office/drawing/2014/main" id="{B25D656F-7D10-C386-A0EF-BBFD11125F07}"/>
              </a:ext>
            </a:extLst>
          </p:cNvPr>
          <p:cNvPicPr>
            <a:picLocks noChangeAspect="1"/>
          </p:cNvPicPr>
          <p:nvPr/>
        </p:nvPicPr>
        <p:blipFill>
          <a:blip r:embed="rId3"/>
          <a:stretch>
            <a:fillRect/>
          </a:stretch>
        </p:blipFill>
        <p:spPr>
          <a:xfrm>
            <a:off x="1514858" y="2492000"/>
            <a:ext cx="5091216" cy="495173"/>
          </a:xfrm>
          <a:prstGeom prst="rect">
            <a:avLst/>
          </a:prstGeom>
        </p:spPr>
      </p:pic>
    </p:spTree>
    <p:extLst>
      <p:ext uri="{BB962C8B-B14F-4D97-AF65-F5344CB8AC3E}">
        <p14:creationId xmlns:p14="http://schemas.microsoft.com/office/powerpoint/2010/main" val="3732716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E3CB689-F6FB-9029-2D31-FA2B1CCD1150}"/>
              </a:ext>
            </a:extLst>
          </p:cNvPr>
          <p:cNvSpPr>
            <a:spLocks noGrp="1"/>
          </p:cNvSpPr>
          <p:nvPr>
            <p:ph type="title"/>
          </p:nvPr>
        </p:nvSpPr>
        <p:spPr/>
        <p:txBody>
          <a:bodyPr/>
          <a:lstStyle/>
          <a:p>
            <a:r>
              <a:rPr kumimoji="1" lang="ja-JP" altLang="en-US"/>
              <a:t>固定メニューバー</a:t>
            </a:r>
          </a:p>
        </p:txBody>
      </p:sp>
      <p:sp>
        <p:nvSpPr>
          <p:cNvPr id="5" name="スライド番号プレースホルダー 4">
            <a:extLst>
              <a:ext uri="{FF2B5EF4-FFF2-40B4-BE49-F238E27FC236}">
                <a16:creationId xmlns:a16="http://schemas.microsoft.com/office/drawing/2014/main" id="{EF4536A6-E23A-D7FF-23F7-E02C3E80E183}"/>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24</a:t>
            </a:fld>
            <a:endParaRPr lang="en-US"/>
          </a:p>
        </p:txBody>
      </p:sp>
      <p:sp>
        <p:nvSpPr>
          <p:cNvPr id="15" name="コンテンツ プレースホルダー 5">
            <a:extLst>
              <a:ext uri="{FF2B5EF4-FFF2-40B4-BE49-F238E27FC236}">
                <a16:creationId xmlns:a16="http://schemas.microsoft.com/office/drawing/2014/main" id="{30CE80E2-AEA6-09CC-2FA5-8D543F01BE29}"/>
              </a:ext>
            </a:extLst>
          </p:cNvPr>
          <p:cNvSpPr txBox="1">
            <a:spLocks/>
          </p:cNvSpPr>
          <p:nvPr/>
        </p:nvSpPr>
        <p:spPr>
          <a:xfrm>
            <a:off x="472440" y="1113967"/>
            <a:ext cx="9144000" cy="676098"/>
          </a:xfrm>
          <a:prstGeom prst="rect">
            <a:avLst/>
          </a:prstGeom>
        </p:spPr>
        <p:txBody>
          <a:bodyPr lIns="0" tIns="0" rIns="0" bIns="0"/>
          <a:lstStyle>
            <a:lvl1pPr marL="0" indent="0" algn="l" defTabSz="742929" rtl="0" eaLnBrk="1" latinLnBrk="0" hangingPunct="1">
              <a:lnSpc>
                <a:spcPct val="110000"/>
              </a:lnSpc>
              <a:spcBef>
                <a:spcPts val="813"/>
              </a:spcBef>
              <a:buFont typeface="Arial" panose="020B0604020202020204" pitchFamily="34" charset="0"/>
              <a:buNone/>
              <a:defRPr kumimoji="1" sz="1800" kern="1200">
                <a:solidFill>
                  <a:schemeClr val="tx1">
                    <a:lumMod val="75000"/>
                    <a:lumOff val="25000"/>
                  </a:schemeClr>
                </a:solidFill>
                <a:latin typeface="+mn-ea"/>
                <a:ea typeface="+mn-ea"/>
                <a:cs typeface="+mn-cs"/>
              </a:defRPr>
            </a:lvl1pPr>
            <a:lvl2pPr marL="371464" indent="0" algn="l" defTabSz="742929" rtl="0" eaLnBrk="1" latinLnBrk="0" hangingPunct="1">
              <a:lnSpc>
                <a:spcPct val="90000"/>
              </a:lnSpc>
              <a:spcBef>
                <a:spcPts val="406"/>
              </a:spcBef>
              <a:buFont typeface="Arial" panose="020B0604020202020204" pitchFamily="34" charset="0"/>
              <a:buNone/>
              <a:defRPr kumimoji="1" sz="1950" kern="1200">
                <a:solidFill>
                  <a:schemeClr val="tx1">
                    <a:lumMod val="75000"/>
                    <a:lumOff val="25000"/>
                  </a:schemeClr>
                </a:solidFill>
                <a:latin typeface="+mn-ea"/>
                <a:ea typeface="+mn-ea"/>
                <a:cs typeface="+mn-cs"/>
              </a:defRPr>
            </a:lvl2pPr>
            <a:lvl3pPr marL="742929" indent="0" algn="l" defTabSz="742929" rtl="0" eaLnBrk="1" latinLnBrk="0" hangingPunct="1">
              <a:lnSpc>
                <a:spcPct val="90000"/>
              </a:lnSpc>
              <a:spcBef>
                <a:spcPts val="406"/>
              </a:spcBef>
              <a:buFont typeface="Arial" panose="020B0604020202020204" pitchFamily="34" charset="0"/>
              <a:buNone/>
              <a:defRPr kumimoji="1" sz="1625" kern="1200">
                <a:solidFill>
                  <a:schemeClr val="tx1">
                    <a:lumMod val="75000"/>
                    <a:lumOff val="25000"/>
                  </a:schemeClr>
                </a:solidFill>
                <a:latin typeface="+mn-ea"/>
                <a:ea typeface="+mn-ea"/>
                <a:cs typeface="+mn-cs"/>
              </a:defRPr>
            </a:lvl3pPr>
            <a:lvl4pPr marL="1114393"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4pPr>
            <a:lvl5pPr marL="1485858"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5pPr>
            <a:lvl6pPr marL="2043055"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19"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984"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448"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r>
              <a:rPr lang="ja-JP" altLang="en-US" sz="1400"/>
              <a:t>固定メニューバーのツールメニューでは、明細書チェックツールや商標類似群コードチェックなど、日々の業務でご活用いただけるツールを提供しています。</a:t>
            </a:r>
            <a:endParaRPr lang="en-US" altLang="ja-JP" sz="1400"/>
          </a:p>
          <a:p>
            <a:endParaRPr lang="en-US" altLang="ja-JP" sz="1400" b="1"/>
          </a:p>
          <a:p>
            <a:r>
              <a:rPr lang="ja-JP" altLang="en-US" sz="1400" b="1"/>
              <a:t>・日付計算</a:t>
            </a:r>
            <a:endParaRPr lang="en-US" altLang="ja-JP" sz="1400" b="1"/>
          </a:p>
          <a:p>
            <a:r>
              <a:rPr lang="ja-JP" altLang="en-US" sz="1400"/>
              <a:t>　基準日から所定期間の日付を計算できます。手動で期限日を確認したい際にご活用いただけます。</a:t>
            </a:r>
            <a:endParaRPr lang="en-US" altLang="ja-JP" sz="1400"/>
          </a:p>
          <a:p>
            <a:r>
              <a:rPr lang="ja-JP" altLang="en-US" sz="1400" b="1"/>
              <a:t>・パスワード生成</a:t>
            </a:r>
            <a:endParaRPr lang="en-US" altLang="ja-JP" sz="1400" b="1"/>
          </a:p>
          <a:p>
            <a:r>
              <a:rPr lang="ja-JP" altLang="en-US" sz="1400"/>
              <a:t>　ファイル暗号化パスワード（英数字や記号を含む</a:t>
            </a:r>
            <a:r>
              <a:rPr lang="en-US" altLang="ja-JP" sz="1400"/>
              <a:t>8</a:t>
            </a:r>
            <a:r>
              <a:rPr lang="ja-JP" altLang="en-US" sz="1400"/>
              <a:t>文字、</a:t>
            </a:r>
            <a:r>
              <a:rPr lang="en-US" altLang="ja-JP" sz="1400"/>
              <a:t>12</a:t>
            </a:r>
            <a:r>
              <a:rPr lang="ja-JP" altLang="en-US" sz="1400"/>
              <a:t>文字、</a:t>
            </a:r>
            <a:r>
              <a:rPr lang="en-US" altLang="ja-JP" sz="1400"/>
              <a:t>16</a:t>
            </a:r>
            <a:r>
              <a:rPr lang="ja-JP" altLang="en-US" sz="1400"/>
              <a:t>文字、</a:t>
            </a:r>
            <a:r>
              <a:rPr lang="en-US" altLang="ja-JP" sz="1400"/>
              <a:t>32</a:t>
            </a:r>
            <a:r>
              <a:rPr lang="ja-JP" altLang="en-US" sz="1400"/>
              <a:t>文字）を自動生成します。</a:t>
            </a:r>
            <a:endParaRPr lang="en-US" altLang="ja-JP" sz="1400"/>
          </a:p>
          <a:p>
            <a:r>
              <a:rPr lang="ja-JP" altLang="en-US" sz="1400" b="1"/>
              <a:t>・明細書チェックツール（日本語）</a:t>
            </a:r>
            <a:endParaRPr lang="en-US" altLang="ja-JP" sz="1400" b="1"/>
          </a:p>
          <a:p>
            <a:r>
              <a:rPr lang="ja-JP" altLang="en-US" sz="1400"/>
              <a:t>　明細書・特許請求の範囲・要約書を</a:t>
            </a:r>
            <a:r>
              <a:rPr lang="en-US" altLang="ja-JP" sz="1400"/>
              <a:t>AI</a:t>
            </a:r>
            <a:r>
              <a:rPr lang="ja-JP" altLang="en-US" sz="1400"/>
              <a:t>がチェックします。</a:t>
            </a:r>
            <a:endParaRPr lang="en-US" altLang="ja-JP" sz="1400"/>
          </a:p>
          <a:p>
            <a:r>
              <a:rPr lang="ja-JP" altLang="en-US" sz="1400" b="1"/>
              <a:t>・明細書チェックツール（英語）</a:t>
            </a:r>
            <a:endParaRPr lang="en-US" altLang="ja-JP" sz="1400" b="1"/>
          </a:p>
          <a:p>
            <a:r>
              <a:rPr lang="ja-JP" altLang="en-US" sz="1400"/>
              <a:t>　外国出願用の</a:t>
            </a:r>
            <a:r>
              <a:rPr lang="en-US" altLang="ja-JP" sz="1400"/>
              <a:t>Specification</a:t>
            </a:r>
            <a:r>
              <a:rPr lang="ja-JP" altLang="en-US" sz="1400"/>
              <a:t>を</a:t>
            </a:r>
            <a:r>
              <a:rPr lang="en-US" altLang="ja-JP" sz="1400"/>
              <a:t>AI</a:t>
            </a:r>
            <a:r>
              <a:rPr lang="ja-JP" altLang="en-US" sz="1400"/>
              <a:t>がチェックします。</a:t>
            </a:r>
            <a:endParaRPr lang="en-US" altLang="ja-JP" sz="1400"/>
          </a:p>
          <a:p>
            <a:r>
              <a:rPr lang="ja-JP" altLang="en-US" sz="1400" b="1"/>
              <a:t>・商標　類似群コードチェック</a:t>
            </a:r>
            <a:endParaRPr lang="en-US" altLang="ja-JP" sz="1400" b="1"/>
          </a:p>
          <a:p>
            <a:r>
              <a:rPr lang="ja-JP" altLang="en-US" sz="1400" b="0" i="0">
                <a:solidFill>
                  <a:srgbClr val="222222"/>
                </a:solidFill>
                <a:effectLst/>
                <a:latin typeface="-apple-system"/>
              </a:rPr>
              <a:t>　特許庁公開データに基づき商品役務の類似群コードをまとめてチェックできます。</a:t>
            </a:r>
            <a:endParaRPr lang="en-US" altLang="ja-JP" sz="1400" b="1"/>
          </a:p>
          <a:p>
            <a:r>
              <a:rPr lang="ja-JP" altLang="en-US" sz="1400" b="1"/>
              <a:t>・商標　商品役務翻訳</a:t>
            </a:r>
            <a:endParaRPr lang="en-US" altLang="ja-JP" sz="1400" b="1"/>
          </a:p>
          <a:p>
            <a:r>
              <a:rPr lang="ja-JP" altLang="en-US" sz="1400" b="0" i="0">
                <a:solidFill>
                  <a:srgbClr val="222222"/>
                </a:solidFill>
                <a:effectLst/>
                <a:latin typeface="-apple-system"/>
              </a:rPr>
              <a:t>　特許庁公開データに基づき商品役務を翻訳できます。</a:t>
            </a:r>
            <a:endParaRPr lang="en-US" altLang="ja-JP" sz="1400"/>
          </a:p>
        </p:txBody>
      </p:sp>
      <p:sp>
        <p:nvSpPr>
          <p:cNvPr id="2" name="テキスト プレースホルダー 3">
            <a:extLst>
              <a:ext uri="{FF2B5EF4-FFF2-40B4-BE49-F238E27FC236}">
                <a16:creationId xmlns:a16="http://schemas.microsoft.com/office/drawing/2014/main" id="{9235CDA8-934B-5663-1742-19BB0CD07E63}"/>
              </a:ext>
            </a:extLst>
          </p:cNvPr>
          <p:cNvSpPr>
            <a:spLocks noGrp="1"/>
          </p:cNvSpPr>
          <p:nvPr>
            <p:ph type="body" sz="quarter" idx="10"/>
          </p:nvPr>
        </p:nvSpPr>
        <p:spPr>
          <a:xfrm>
            <a:off x="5791200" y="133432"/>
            <a:ext cx="3612281" cy="774000"/>
          </a:xfrm>
        </p:spPr>
        <p:txBody>
          <a:bodyPr/>
          <a:lstStyle/>
          <a:p>
            <a:r>
              <a:rPr kumimoji="1" lang="ja-JP" altLang="en-US"/>
              <a:t>ツール</a:t>
            </a:r>
          </a:p>
        </p:txBody>
      </p:sp>
      <p:pic>
        <p:nvPicPr>
          <p:cNvPr id="7" name="図 6">
            <a:extLst>
              <a:ext uri="{FF2B5EF4-FFF2-40B4-BE49-F238E27FC236}">
                <a16:creationId xmlns:a16="http://schemas.microsoft.com/office/drawing/2014/main" id="{FB0078A4-8850-382E-FE72-980CF051D3AE}"/>
              </a:ext>
            </a:extLst>
          </p:cNvPr>
          <p:cNvPicPr>
            <a:picLocks noChangeAspect="1"/>
          </p:cNvPicPr>
          <p:nvPr/>
        </p:nvPicPr>
        <p:blipFill>
          <a:blip r:embed="rId2"/>
          <a:stretch>
            <a:fillRect/>
          </a:stretch>
        </p:blipFill>
        <p:spPr>
          <a:xfrm>
            <a:off x="6835092" y="339967"/>
            <a:ext cx="685896" cy="304843"/>
          </a:xfrm>
          <a:prstGeom prst="rect">
            <a:avLst/>
          </a:prstGeom>
        </p:spPr>
      </p:pic>
    </p:spTree>
    <p:extLst>
      <p:ext uri="{BB962C8B-B14F-4D97-AF65-F5344CB8AC3E}">
        <p14:creationId xmlns:p14="http://schemas.microsoft.com/office/powerpoint/2010/main" val="1593921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5298B4-000B-5112-F334-0BAE5FEC826F}"/>
              </a:ext>
            </a:extLst>
          </p:cNvPr>
          <p:cNvSpPr>
            <a:spLocks noGrp="1"/>
          </p:cNvSpPr>
          <p:nvPr>
            <p:ph type="title"/>
          </p:nvPr>
        </p:nvSpPr>
        <p:spPr/>
        <p:txBody>
          <a:bodyPr/>
          <a:lstStyle/>
          <a:p>
            <a:r>
              <a:rPr kumimoji="1" lang="ja-JP" altLang="en-US"/>
              <a:t>案件検索</a:t>
            </a:r>
          </a:p>
        </p:txBody>
      </p:sp>
      <p:sp>
        <p:nvSpPr>
          <p:cNvPr id="3" name="テキスト プレースホルダー 2">
            <a:extLst>
              <a:ext uri="{FF2B5EF4-FFF2-40B4-BE49-F238E27FC236}">
                <a16:creationId xmlns:a16="http://schemas.microsoft.com/office/drawing/2014/main" id="{BC96CEC5-EA4C-21D0-F332-195518867E41}"/>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F00F2F4-0F72-4D4C-EBB8-3D2B1656CEDC}"/>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25</a:t>
            </a:fld>
            <a:endParaRPr lang="en-US"/>
          </a:p>
        </p:txBody>
      </p:sp>
    </p:spTree>
    <p:extLst>
      <p:ext uri="{BB962C8B-B14F-4D97-AF65-F5344CB8AC3E}">
        <p14:creationId xmlns:p14="http://schemas.microsoft.com/office/powerpoint/2010/main" val="4158475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E3CB689-F6FB-9029-2D31-FA2B1CCD1150}"/>
              </a:ext>
            </a:extLst>
          </p:cNvPr>
          <p:cNvSpPr>
            <a:spLocks noGrp="1"/>
          </p:cNvSpPr>
          <p:nvPr>
            <p:ph type="title"/>
          </p:nvPr>
        </p:nvSpPr>
        <p:spPr/>
        <p:txBody>
          <a:bodyPr/>
          <a:lstStyle/>
          <a:p>
            <a:r>
              <a:rPr kumimoji="1" lang="ja-JP" altLang="en-US"/>
              <a:t>案件検索</a:t>
            </a:r>
          </a:p>
        </p:txBody>
      </p:sp>
      <p:sp>
        <p:nvSpPr>
          <p:cNvPr id="5" name="スライド番号プレースホルダー 4">
            <a:extLst>
              <a:ext uri="{FF2B5EF4-FFF2-40B4-BE49-F238E27FC236}">
                <a16:creationId xmlns:a16="http://schemas.microsoft.com/office/drawing/2014/main" id="{EF4536A6-E23A-D7FF-23F7-E02C3E80E183}"/>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26</a:t>
            </a:fld>
            <a:endParaRPr lang="en-US"/>
          </a:p>
        </p:txBody>
      </p:sp>
      <p:sp>
        <p:nvSpPr>
          <p:cNvPr id="15" name="コンテンツ プレースホルダー 5">
            <a:extLst>
              <a:ext uri="{FF2B5EF4-FFF2-40B4-BE49-F238E27FC236}">
                <a16:creationId xmlns:a16="http://schemas.microsoft.com/office/drawing/2014/main" id="{30CE80E2-AEA6-09CC-2FA5-8D543F01BE29}"/>
              </a:ext>
            </a:extLst>
          </p:cNvPr>
          <p:cNvSpPr txBox="1">
            <a:spLocks/>
          </p:cNvSpPr>
          <p:nvPr/>
        </p:nvSpPr>
        <p:spPr>
          <a:xfrm>
            <a:off x="472440" y="1113967"/>
            <a:ext cx="9144000" cy="676098"/>
          </a:xfrm>
          <a:prstGeom prst="rect">
            <a:avLst/>
          </a:prstGeom>
        </p:spPr>
        <p:txBody>
          <a:bodyPr lIns="0" tIns="0" rIns="0" bIns="0"/>
          <a:lstStyle>
            <a:lvl1pPr marL="0" indent="0" algn="l" defTabSz="742929" rtl="0" eaLnBrk="1" latinLnBrk="0" hangingPunct="1">
              <a:lnSpc>
                <a:spcPct val="110000"/>
              </a:lnSpc>
              <a:spcBef>
                <a:spcPts val="813"/>
              </a:spcBef>
              <a:buFont typeface="Arial" panose="020B0604020202020204" pitchFamily="34" charset="0"/>
              <a:buNone/>
              <a:defRPr kumimoji="1" sz="1800" kern="1200">
                <a:solidFill>
                  <a:schemeClr val="tx1">
                    <a:lumMod val="75000"/>
                    <a:lumOff val="25000"/>
                  </a:schemeClr>
                </a:solidFill>
                <a:latin typeface="+mn-ea"/>
                <a:ea typeface="+mn-ea"/>
                <a:cs typeface="+mn-cs"/>
              </a:defRPr>
            </a:lvl1pPr>
            <a:lvl2pPr marL="371464" indent="0" algn="l" defTabSz="742929" rtl="0" eaLnBrk="1" latinLnBrk="0" hangingPunct="1">
              <a:lnSpc>
                <a:spcPct val="90000"/>
              </a:lnSpc>
              <a:spcBef>
                <a:spcPts val="406"/>
              </a:spcBef>
              <a:buFont typeface="Arial" panose="020B0604020202020204" pitchFamily="34" charset="0"/>
              <a:buNone/>
              <a:defRPr kumimoji="1" sz="1950" kern="1200">
                <a:solidFill>
                  <a:schemeClr val="tx1">
                    <a:lumMod val="75000"/>
                    <a:lumOff val="25000"/>
                  </a:schemeClr>
                </a:solidFill>
                <a:latin typeface="+mn-ea"/>
                <a:ea typeface="+mn-ea"/>
                <a:cs typeface="+mn-cs"/>
              </a:defRPr>
            </a:lvl2pPr>
            <a:lvl3pPr marL="742929" indent="0" algn="l" defTabSz="742929" rtl="0" eaLnBrk="1" latinLnBrk="0" hangingPunct="1">
              <a:lnSpc>
                <a:spcPct val="90000"/>
              </a:lnSpc>
              <a:spcBef>
                <a:spcPts val="406"/>
              </a:spcBef>
              <a:buFont typeface="Arial" panose="020B0604020202020204" pitchFamily="34" charset="0"/>
              <a:buNone/>
              <a:defRPr kumimoji="1" sz="1625" kern="1200">
                <a:solidFill>
                  <a:schemeClr val="tx1">
                    <a:lumMod val="75000"/>
                    <a:lumOff val="25000"/>
                  </a:schemeClr>
                </a:solidFill>
                <a:latin typeface="+mn-ea"/>
                <a:ea typeface="+mn-ea"/>
                <a:cs typeface="+mn-cs"/>
              </a:defRPr>
            </a:lvl3pPr>
            <a:lvl4pPr marL="1114393"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4pPr>
            <a:lvl5pPr marL="1485858"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5pPr>
            <a:lvl6pPr marL="2043055"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19"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984"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448"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r>
              <a:rPr lang="ja-JP" altLang="en-US" sz="1400"/>
              <a:t>トップページには主要な検索項目が並んでいます。例えば出願番号など直接入力して目的の案件をすぐに検索することができます。</a:t>
            </a:r>
            <a:br>
              <a:rPr lang="en-US" altLang="ja-JP" sz="1400"/>
            </a:br>
            <a:r>
              <a:rPr lang="ja-JP" altLang="en-US" sz="1400"/>
              <a:t>「案件検索」ボタンをクリックし、案件一覧を表示させ、その中からさらに検索することも可能です。</a:t>
            </a:r>
            <a:endParaRPr lang="en-US" altLang="ja-JP" sz="1400"/>
          </a:p>
        </p:txBody>
      </p:sp>
      <p:sp>
        <p:nvSpPr>
          <p:cNvPr id="6" name="テキスト プレースホルダー 5">
            <a:extLst>
              <a:ext uri="{FF2B5EF4-FFF2-40B4-BE49-F238E27FC236}">
                <a16:creationId xmlns:a16="http://schemas.microsoft.com/office/drawing/2014/main" id="{5D13CEDC-4CEC-CA88-0576-CF9ACD78101F}"/>
              </a:ext>
            </a:extLst>
          </p:cNvPr>
          <p:cNvSpPr>
            <a:spLocks noGrp="1"/>
          </p:cNvSpPr>
          <p:nvPr>
            <p:ph type="body" sz="quarter" idx="10"/>
          </p:nvPr>
        </p:nvSpPr>
        <p:spPr/>
        <p:txBody>
          <a:bodyPr/>
          <a:lstStyle/>
          <a:p>
            <a:endParaRPr lang="ja-JP" altLang="en-US"/>
          </a:p>
        </p:txBody>
      </p:sp>
      <p:pic>
        <p:nvPicPr>
          <p:cNvPr id="9" name="図 8">
            <a:extLst>
              <a:ext uri="{FF2B5EF4-FFF2-40B4-BE49-F238E27FC236}">
                <a16:creationId xmlns:a16="http://schemas.microsoft.com/office/drawing/2014/main" id="{23536931-7A8B-F358-6C42-9AB9297BDFBE}"/>
              </a:ext>
            </a:extLst>
          </p:cNvPr>
          <p:cNvPicPr>
            <a:picLocks noChangeAspect="1"/>
          </p:cNvPicPr>
          <p:nvPr/>
        </p:nvPicPr>
        <p:blipFill>
          <a:blip r:embed="rId2"/>
          <a:stretch>
            <a:fillRect/>
          </a:stretch>
        </p:blipFill>
        <p:spPr>
          <a:xfrm>
            <a:off x="2444648" y="1912744"/>
            <a:ext cx="5726229" cy="953442"/>
          </a:xfrm>
          <a:prstGeom prst="rect">
            <a:avLst/>
          </a:prstGeom>
        </p:spPr>
      </p:pic>
      <p:pic>
        <p:nvPicPr>
          <p:cNvPr id="11" name="図 10">
            <a:extLst>
              <a:ext uri="{FF2B5EF4-FFF2-40B4-BE49-F238E27FC236}">
                <a16:creationId xmlns:a16="http://schemas.microsoft.com/office/drawing/2014/main" id="{7AEFCBE4-F5D8-B273-0925-96E57C3C8DF3}"/>
              </a:ext>
            </a:extLst>
          </p:cNvPr>
          <p:cNvPicPr>
            <a:picLocks noChangeAspect="1"/>
          </p:cNvPicPr>
          <p:nvPr/>
        </p:nvPicPr>
        <p:blipFill rotWithShape="1">
          <a:blip r:embed="rId3"/>
          <a:srcRect b="18003"/>
          <a:stretch/>
        </p:blipFill>
        <p:spPr>
          <a:xfrm>
            <a:off x="550177" y="3472678"/>
            <a:ext cx="8341813" cy="2620147"/>
          </a:xfrm>
          <a:prstGeom prst="rect">
            <a:avLst/>
          </a:prstGeom>
        </p:spPr>
      </p:pic>
      <p:pic>
        <p:nvPicPr>
          <p:cNvPr id="13" name="図 12">
            <a:extLst>
              <a:ext uri="{FF2B5EF4-FFF2-40B4-BE49-F238E27FC236}">
                <a16:creationId xmlns:a16="http://schemas.microsoft.com/office/drawing/2014/main" id="{C5C1780B-E380-4153-12D3-C3F8C7E0A49D}"/>
              </a:ext>
            </a:extLst>
          </p:cNvPr>
          <p:cNvPicPr>
            <a:picLocks noChangeAspect="1"/>
          </p:cNvPicPr>
          <p:nvPr/>
        </p:nvPicPr>
        <p:blipFill>
          <a:blip r:embed="rId4"/>
          <a:stretch>
            <a:fillRect/>
          </a:stretch>
        </p:blipFill>
        <p:spPr>
          <a:xfrm>
            <a:off x="3009647" y="2555300"/>
            <a:ext cx="825136" cy="721310"/>
          </a:xfrm>
          <a:prstGeom prst="rect">
            <a:avLst/>
          </a:prstGeom>
        </p:spPr>
      </p:pic>
      <p:sp>
        <p:nvSpPr>
          <p:cNvPr id="14" name="正方形/長方形 13">
            <a:extLst>
              <a:ext uri="{FF2B5EF4-FFF2-40B4-BE49-F238E27FC236}">
                <a16:creationId xmlns:a16="http://schemas.microsoft.com/office/drawing/2014/main" id="{BA326D93-73A4-6E0A-62F6-06278ACC96A6}"/>
              </a:ext>
            </a:extLst>
          </p:cNvPr>
          <p:cNvSpPr/>
          <p:nvPr/>
        </p:nvSpPr>
        <p:spPr>
          <a:xfrm>
            <a:off x="3009646" y="2476100"/>
            <a:ext cx="5161231" cy="8738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endParaRPr kumimoji="1" lang="ja-JP" altLang="en-US"/>
          </a:p>
        </p:txBody>
      </p:sp>
      <p:sp>
        <p:nvSpPr>
          <p:cNvPr id="16" name="正方形/長方形 15">
            <a:extLst>
              <a:ext uri="{FF2B5EF4-FFF2-40B4-BE49-F238E27FC236}">
                <a16:creationId xmlns:a16="http://schemas.microsoft.com/office/drawing/2014/main" id="{E0CF1EAC-79B3-4691-03AB-2ECA53A4868B}"/>
              </a:ext>
            </a:extLst>
          </p:cNvPr>
          <p:cNvSpPr/>
          <p:nvPr/>
        </p:nvSpPr>
        <p:spPr>
          <a:xfrm>
            <a:off x="2530615" y="2476100"/>
            <a:ext cx="440163" cy="3089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25B0EAE8-655D-92AB-3C2D-6460BA9A8BD5}"/>
              </a:ext>
            </a:extLst>
          </p:cNvPr>
          <p:cNvCxnSpPr>
            <a:cxnSpLocks/>
          </p:cNvCxnSpPr>
          <p:nvPr/>
        </p:nvCxnSpPr>
        <p:spPr>
          <a:xfrm>
            <a:off x="2683189" y="2785004"/>
            <a:ext cx="0" cy="66163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コンテンツ プレースホルダー 5">
            <a:extLst>
              <a:ext uri="{FF2B5EF4-FFF2-40B4-BE49-F238E27FC236}">
                <a16:creationId xmlns:a16="http://schemas.microsoft.com/office/drawing/2014/main" id="{4F5A9FBE-FBB1-694C-841E-39E459210D5B}"/>
              </a:ext>
            </a:extLst>
          </p:cNvPr>
          <p:cNvSpPr txBox="1">
            <a:spLocks/>
          </p:cNvSpPr>
          <p:nvPr/>
        </p:nvSpPr>
        <p:spPr>
          <a:xfrm>
            <a:off x="3986887" y="2810140"/>
            <a:ext cx="3854165" cy="261257"/>
          </a:xfrm>
          <a:prstGeom prst="rect">
            <a:avLst/>
          </a:prstGeom>
        </p:spPr>
        <p:txBody>
          <a:bodyPr lIns="0" tIns="0" rIns="0" bIns="0"/>
          <a:lstStyle>
            <a:lvl1pPr marL="0" indent="0" algn="l" defTabSz="742929" rtl="0" eaLnBrk="1" latinLnBrk="0" hangingPunct="1">
              <a:lnSpc>
                <a:spcPct val="110000"/>
              </a:lnSpc>
              <a:spcBef>
                <a:spcPts val="813"/>
              </a:spcBef>
              <a:buFont typeface="Arial" panose="020B0604020202020204" pitchFamily="34" charset="0"/>
              <a:buNone/>
              <a:defRPr kumimoji="1" sz="1800" kern="1200">
                <a:solidFill>
                  <a:schemeClr val="tx1">
                    <a:lumMod val="75000"/>
                    <a:lumOff val="25000"/>
                  </a:schemeClr>
                </a:solidFill>
                <a:latin typeface="+mn-ea"/>
                <a:ea typeface="+mn-ea"/>
                <a:cs typeface="+mn-cs"/>
              </a:defRPr>
            </a:lvl1pPr>
            <a:lvl2pPr marL="371464" indent="0" algn="l" defTabSz="742929" rtl="0" eaLnBrk="1" latinLnBrk="0" hangingPunct="1">
              <a:lnSpc>
                <a:spcPct val="90000"/>
              </a:lnSpc>
              <a:spcBef>
                <a:spcPts val="406"/>
              </a:spcBef>
              <a:buFont typeface="Arial" panose="020B0604020202020204" pitchFamily="34" charset="0"/>
              <a:buNone/>
              <a:defRPr kumimoji="1" sz="1950" kern="1200">
                <a:solidFill>
                  <a:schemeClr val="tx1">
                    <a:lumMod val="75000"/>
                    <a:lumOff val="25000"/>
                  </a:schemeClr>
                </a:solidFill>
                <a:latin typeface="+mn-ea"/>
                <a:ea typeface="+mn-ea"/>
                <a:cs typeface="+mn-cs"/>
              </a:defRPr>
            </a:lvl2pPr>
            <a:lvl3pPr marL="742929" indent="0" algn="l" defTabSz="742929" rtl="0" eaLnBrk="1" latinLnBrk="0" hangingPunct="1">
              <a:lnSpc>
                <a:spcPct val="90000"/>
              </a:lnSpc>
              <a:spcBef>
                <a:spcPts val="406"/>
              </a:spcBef>
              <a:buFont typeface="Arial" panose="020B0604020202020204" pitchFamily="34" charset="0"/>
              <a:buNone/>
              <a:defRPr kumimoji="1" sz="1625" kern="1200">
                <a:solidFill>
                  <a:schemeClr val="tx1">
                    <a:lumMod val="75000"/>
                    <a:lumOff val="25000"/>
                  </a:schemeClr>
                </a:solidFill>
                <a:latin typeface="+mn-ea"/>
                <a:ea typeface="+mn-ea"/>
                <a:cs typeface="+mn-cs"/>
              </a:defRPr>
            </a:lvl3pPr>
            <a:lvl4pPr marL="1114393"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4pPr>
            <a:lvl5pPr marL="1485858"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5pPr>
            <a:lvl6pPr marL="2043055"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19"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984"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448"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r>
              <a:rPr lang="ja-JP" altLang="en-US" sz="1400">
                <a:solidFill>
                  <a:srgbClr val="FF0000"/>
                </a:solidFill>
                <a:latin typeface="メイリオ" panose="020B0604030504040204" pitchFamily="50" charset="-128"/>
                <a:ea typeface="メイリオ" panose="020B0604030504040204" pitchFamily="50" charset="-128"/>
              </a:rPr>
              <a:t>←プルダウンで表示される候補は</a:t>
            </a:r>
            <a:r>
              <a:rPr lang="en-US" altLang="ja-JP" sz="1400">
                <a:solidFill>
                  <a:srgbClr val="FF0000"/>
                </a:solidFill>
                <a:latin typeface="メイリオ" panose="020B0604030504040204" pitchFamily="50" charset="-128"/>
                <a:ea typeface="メイリオ" panose="020B0604030504040204" pitchFamily="50" charset="-128"/>
              </a:rPr>
              <a:t>3</a:t>
            </a:r>
            <a:r>
              <a:rPr lang="ja-JP" altLang="en-US" sz="1400">
                <a:solidFill>
                  <a:srgbClr val="FF0000"/>
                </a:solidFill>
                <a:latin typeface="メイリオ" panose="020B0604030504040204" pitchFamily="50" charset="-128"/>
                <a:ea typeface="メイリオ" panose="020B0604030504040204" pitchFamily="50" charset="-128"/>
              </a:rPr>
              <a:t>つまで</a:t>
            </a:r>
            <a:br>
              <a:rPr lang="en-US" altLang="ja-JP" sz="1400">
                <a:solidFill>
                  <a:srgbClr val="FF0000"/>
                </a:solidFill>
                <a:latin typeface="メイリオ" panose="020B0604030504040204" pitchFamily="50" charset="-128"/>
                <a:ea typeface="メイリオ" panose="020B0604030504040204" pitchFamily="50" charset="-128"/>
              </a:rPr>
            </a:br>
            <a:endParaRPr lang="en-US" altLang="ja-JP" sz="1400" b="1"/>
          </a:p>
          <a:p>
            <a:endParaRPr lang="en-US" altLang="ja-JP" sz="1400" b="1"/>
          </a:p>
          <a:p>
            <a:endParaRPr lang="en-US" altLang="ja-JP" sz="1400"/>
          </a:p>
        </p:txBody>
      </p:sp>
      <p:sp>
        <p:nvSpPr>
          <p:cNvPr id="21" name="コンテンツ プレースホルダー 5">
            <a:extLst>
              <a:ext uri="{FF2B5EF4-FFF2-40B4-BE49-F238E27FC236}">
                <a16:creationId xmlns:a16="http://schemas.microsoft.com/office/drawing/2014/main" id="{1FB2215F-7205-3806-73E5-D9F93006008B}"/>
              </a:ext>
            </a:extLst>
          </p:cNvPr>
          <p:cNvSpPr txBox="1">
            <a:spLocks/>
          </p:cNvSpPr>
          <p:nvPr/>
        </p:nvSpPr>
        <p:spPr>
          <a:xfrm>
            <a:off x="818753" y="2475694"/>
            <a:ext cx="1635575" cy="970948"/>
          </a:xfrm>
          <a:prstGeom prst="rect">
            <a:avLst/>
          </a:prstGeom>
        </p:spPr>
        <p:txBody>
          <a:bodyPr lIns="0" tIns="0" rIns="0" bIns="0"/>
          <a:lstStyle>
            <a:lvl1pPr marL="0" indent="0" algn="l" defTabSz="742929" rtl="0" eaLnBrk="1" latinLnBrk="0" hangingPunct="1">
              <a:lnSpc>
                <a:spcPct val="110000"/>
              </a:lnSpc>
              <a:spcBef>
                <a:spcPts val="813"/>
              </a:spcBef>
              <a:buFont typeface="Arial" panose="020B0604020202020204" pitchFamily="34" charset="0"/>
              <a:buNone/>
              <a:defRPr kumimoji="1" sz="1800" kern="1200">
                <a:solidFill>
                  <a:schemeClr val="tx1">
                    <a:lumMod val="75000"/>
                    <a:lumOff val="25000"/>
                  </a:schemeClr>
                </a:solidFill>
                <a:latin typeface="+mn-ea"/>
                <a:ea typeface="+mn-ea"/>
                <a:cs typeface="+mn-cs"/>
              </a:defRPr>
            </a:lvl1pPr>
            <a:lvl2pPr marL="371464" indent="0" algn="l" defTabSz="742929" rtl="0" eaLnBrk="1" latinLnBrk="0" hangingPunct="1">
              <a:lnSpc>
                <a:spcPct val="90000"/>
              </a:lnSpc>
              <a:spcBef>
                <a:spcPts val="406"/>
              </a:spcBef>
              <a:buFont typeface="Arial" panose="020B0604020202020204" pitchFamily="34" charset="0"/>
              <a:buNone/>
              <a:defRPr kumimoji="1" sz="1950" kern="1200">
                <a:solidFill>
                  <a:schemeClr val="tx1">
                    <a:lumMod val="75000"/>
                    <a:lumOff val="25000"/>
                  </a:schemeClr>
                </a:solidFill>
                <a:latin typeface="+mn-ea"/>
                <a:ea typeface="+mn-ea"/>
                <a:cs typeface="+mn-cs"/>
              </a:defRPr>
            </a:lvl2pPr>
            <a:lvl3pPr marL="742929" indent="0" algn="l" defTabSz="742929" rtl="0" eaLnBrk="1" latinLnBrk="0" hangingPunct="1">
              <a:lnSpc>
                <a:spcPct val="90000"/>
              </a:lnSpc>
              <a:spcBef>
                <a:spcPts val="406"/>
              </a:spcBef>
              <a:buFont typeface="Arial" panose="020B0604020202020204" pitchFamily="34" charset="0"/>
              <a:buNone/>
              <a:defRPr kumimoji="1" sz="1625" kern="1200">
                <a:solidFill>
                  <a:schemeClr val="tx1">
                    <a:lumMod val="75000"/>
                    <a:lumOff val="25000"/>
                  </a:schemeClr>
                </a:solidFill>
                <a:latin typeface="+mn-ea"/>
                <a:ea typeface="+mn-ea"/>
                <a:cs typeface="+mn-cs"/>
              </a:defRPr>
            </a:lvl3pPr>
            <a:lvl4pPr marL="1114393"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4pPr>
            <a:lvl5pPr marL="1485858"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5pPr>
            <a:lvl6pPr marL="2043055"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19"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984"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448"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gn="ctr">
              <a:lnSpc>
                <a:spcPct val="100000"/>
              </a:lnSpc>
            </a:pPr>
            <a:r>
              <a:rPr lang="ja-JP" altLang="en-US" sz="1400">
                <a:solidFill>
                  <a:srgbClr val="FF0000"/>
                </a:solidFill>
                <a:latin typeface="メイリオ" panose="020B0604030504040204" pitchFamily="50" charset="-128"/>
                <a:ea typeface="メイリオ" panose="020B0604030504040204" pitchFamily="50" charset="-128"/>
              </a:rPr>
              <a:t>「案件検索」ボタン</a:t>
            </a:r>
            <a:endParaRPr lang="en-US" altLang="ja-JP" sz="1400">
              <a:solidFill>
                <a:srgbClr val="FF0000"/>
              </a:solidFill>
              <a:latin typeface="メイリオ" panose="020B0604030504040204" pitchFamily="50" charset="-128"/>
              <a:ea typeface="メイリオ" panose="020B0604030504040204" pitchFamily="50" charset="-128"/>
            </a:endParaRPr>
          </a:p>
          <a:p>
            <a:pPr algn="ctr">
              <a:lnSpc>
                <a:spcPct val="100000"/>
              </a:lnSpc>
            </a:pPr>
            <a:r>
              <a:rPr lang="ja-JP" altLang="en-US" sz="1400">
                <a:solidFill>
                  <a:srgbClr val="FF0000"/>
                </a:solidFill>
                <a:latin typeface="メイリオ" panose="020B0604030504040204" pitchFamily="50" charset="-128"/>
                <a:ea typeface="メイリオ" panose="020B0604030504040204" pitchFamily="50" charset="-128"/>
              </a:rPr>
              <a:t>クリックで</a:t>
            </a:r>
            <a:endParaRPr lang="en-US" altLang="ja-JP" sz="1400">
              <a:solidFill>
                <a:srgbClr val="FF0000"/>
              </a:solidFill>
              <a:latin typeface="メイリオ" panose="020B0604030504040204" pitchFamily="50" charset="-128"/>
              <a:ea typeface="メイリオ" panose="020B0604030504040204" pitchFamily="50" charset="-128"/>
            </a:endParaRPr>
          </a:p>
          <a:p>
            <a:pPr algn="ctr">
              <a:lnSpc>
                <a:spcPct val="100000"/>
              </a:lnSpc>
            </a:pPr>
            <a:r>
              <a:rPr lang="ja-JP" altLang="en-US" sz="1400">
                <a:solidFill>
                  <a:srgbClr val="FF0000"/>
                </a:solidFill>
                <a:latin typeface="メイリオ" panose="020B0604030504040204" pitchFamily="50" charset="-128"/>
                <a:ea typeface="メイリオ" panose="020B0604030504040204" pitchFamily="50" charset="-128"/>
              </a:rPr>
              <a:t>案件一覧表示</a:t>
            </a:r>
            <a:endParaRPr lang="en-US" altLang="ja-JP" sz="1400">
              <a:solidFill>
                <a:srgbClr val="FF0000"/>
              </a:solidFill>
              <a:latin typeface="メイリオ" panose="020B0604030504040204" pitchFamily="50" charset="-128"/>
              <a:ea typeface="メイリオ" panose="020B0604030504040204" pitchFamily="50" charset="-128"/>
            </a:endParaRPr>
          </a:p>
          <a:p>
            <a:pPr algn="ctr">
              <a:lnSpc>
                <a:spcPct val="100000"/>
              </a:lnSpc>
            </a:pPr>
            <a:br>
              <a:rPr lang="en-US" altLang="ja-JP" sz="1400">
                <a:solidFill>
                  <a:srgbClr val="FF0000"/>
                </a:solidFill>
                <a:latin typeface="メイリオ" panose="020B0604030504040204" pitchFamily="50" charset="-128"/>
                <a:ea typeface="メイリオ" panose="020B0604030504040204" pitchFamily="50" charset="-128"/>
              </a:rPr>
            </a:br>
            <a:endParaRPr lang="en-US" altLang="ja-JP" sz="1400" b="1"/>
          </a:p>
          <a:p>
            <a:pPr algn="ctr">
              <a:lnSpc>
                <a:spcPct val="100000"/>
              </a:lnSpc>
            </a:pPr>
            <a:endParaRPr lang="en-US" altLang="ja-JP" sz="1400" b="1"/>
          </a:p>
          <a:p>
            <a:pPr algn="ctr">
              <a:lnSpc>
                <a:spcPct val="100000"/>
              </a:lnSpc>
            </a:pPr>
            <a:endParaRPr lang="en-US" altLang="ja-JP" sz="1400"/>
          </a:p>
        </p:txBody>
      </p:sp>
      <p:sp>
        <p:nvSpPr>
          <p:cNvPr id="29" name="テキスト ボックス 28">
            <a:extLst>
              <a:ext uri="{FF2B5EF4-FFF2-40B4-BE49-F238E27FC236}">
                <a16:creationId xmlns:a16="http://schemas.microsoft.com/office/drawing/2014/main" id="{184208C4-4E7F-2EAC-CD15-39300038CFE0}"/>
              </a:ext>
            </a:extLst>
          </p:cNvPr>
          <p:cNvSpPr txBox="1"/>
          <p:nvPr/>
        </p:nvSpPr>
        <p:spPr>
          <a:xfrm>
            <a:off x="3008156" y="4338499"/>
            <a:ext cx="5811626" cy="1384995"/>
          </a:xfrm>
          <a:prstGeom prst="rect">
            <a:avLst/>
          </a:prstGeom>
          <a:noFill/>
        </p:spPr>
        <p:txBody>
          <a:bodyPr wrap="square">
            <a:spAutoFit/>
          </a:bodyPr>
          <a:lstStyle/>
          <a:p>
            <a:r>
              <a:rPr lang="ja-JP" altLang="en-US" sz="1400"/>
              <a:t>表示される対象案件は</a:t>
            </a:r>
            <a:r>
              <a:rPr lang="en-US" altLang="ja-JP" sz="1400" b="0" i="0">
                <a:solidFill>
                  <a:srgbClr val="FF0000"/>
                </a:solidFill>
                <a:effectLst/>
                <a:latin typeface="メイリオ" panose="020B0604030504040204" pitchFamily="50" charset="-128"/>
                <a:ea typeface="メイリオ" panose="020B0604030504040204" pitchFamily="50" charset="-128"/>
              </a:rPr>
              <a:t>※※</a:t>
            </a:r>
            <a:r>
              <a:rPr lang="ja-JP" altLang="en-US" sz="1400" b="0" i="0">
                <a:solidFill>
                  <a:srgbClr val="FF0000"/>
                </a:solidFill>
                <a:effectLst/>
                <a:latin typeface="メイリオ" panose="020B0604030504040204" pitchFamily="50" charset="-128"/>
                <a:ea typeface="メイリオ" panose="020B0604030504040204" pitchFamily="50" charset="-128"/>
              </a:rPr>
              <a:t>編集要</a:t>
            </a:r>
            <a:r>
              <a:rPr lang="en-US" altLang="ja-JP" sz="1400" b="0" i="0">
                <a:solidFill>
                  <a:srgbClr val="FF0000"/>
                </a:solidFill>
                <a:effectLst/>
                <a:latin typeface="メイリオ" panose="020B0604030504040204" pitchFamily="50" charset="-128"/>
                <a:ea typeface="メイリオ" panose="020B0604030504040204" pitchFamily="50" charset="-128"/>
              </a:rPr>
              <a:t>※※</a:t>
            </a:r>
            <a:br>
              <a:rPr lang="en-US" altLang="ja-JP" sz="1400"/>
            </a:br>
            <a:r>
              <a:rPr lang="ja-JP" altLang="en-US" sz="1400">
                <a:solidFill>
                  <a:srgbClr val="FF0000"/>
                </a:solidFill>
              </a:rPr>
              <a:t>・システムに登録されている全案件</a:t>
            </a:r>
            <a:br>
              <a:rPr lang="en-US" altLang="ja-JP" sz="1400">
                <a:solidFill>
                  <a:srgbClr val="FF0000"/>
                </a:solidFill>
              </a:rPr>
            </a:br>
            <a:r>
              <a:rPr lang="ja-JP" altLang="en-US" sz="1400">
                <a:solidFill>
                  <a:srgbClr val="FF0000"/>
                </a:solidFill>
              </a:rPr>
              <a:t>・責任部署案件（</a:t>
            </a:r>
            <a:r>
              <a:rPr lang="ja-JP" altLang="en-US" sz="1400" b="0" i="0">
                <a:solidFill>
                  <a:srgbClr val="FF0000"/>
                </a:solidFill>
                <a:effectLst/>
                <a:latin typeface="メイリオ" panose="020B0604030504040204" pitchFamily="50" charset="-128"/>
                <a:ea typeface="メイリオ" panose="020B0604030504040204" pitchFamily="50" charset="-128"/>
              </a:rPr>
              <a:t>自身が責任者になっている部署が案件の発明部署に登録されている案件）</a:t>
            </a:r>
            <a:endParaRPr lang="en-US" altLang="ja-JP" sz="1400" b="0" i="0">
              <a:solidFill>
                <a:srgbClr val="FF0000"/>
              </a:solidFill>
              <a:effectLst/>
              <a:latin typeface="メイリオ" panose="020B0604030504040204" pitchFamily="50" charset="-128"/>
              <a:ea typeface="メイリオ" panose="020B0604030504040204" pitchFamily="50" charset="-128"/>
            </a:endParaRPr>
          </a:p>
          <a:p>
            <a:r>
              <a:rPr lang="ja-JP" altLang="en-US" sz="1400">
                <a:solidFill>
                  <a:srgbClr val="FF0000"/>
                </a:solidFill>
                <a:latin typeface="メイリオ" panose="020B0604030504040204" pitchFamily="50" charset="-128"/>
                <a:ea typeface="メイリオ" panose="020B0604030504040204" pitchFamily="50" charset="-128"/>
              </a:rPr>
              <a:t>・</a:t>
            </a:r>
            <a:r>
              <a:rPr lang="ja-JP" altLang="en-US" sz="1400" b="0" i="0">
                <a:solidFill>
                  <a:srgbClr val="FF0000"/>
                </a:solidFill>
                <a:effectLst/>
                <a:latin typeface="メイリオ" panose="020B0604030504040204" pitchFamily="50" charset="-128"/>
                <a:ea typeface="メイリオ" panose="020B0604030504040204" pitchFamily="50" charset="-128"/>
              </a:rPr>
              <a:t>所属部署案件（自身が所属している部署が案件の発明部署に登録されている案件）</a:t>
            </a:r>
            <a:r>
              <a:rPr lang="ja-JP" altLang="en-US" sz="1400" b="0" i="0">
                <a:effectLst/>
                <a:latin typeface="メイリオ" panose="020B0604030504040204" pitchFamily="50" charset="-128"/>
                <a:ea typeface="メイリオ" panose="020B0604030504040204" pitchFamily="50" charset="-128"/>
              </a:rPr>
              <a:t>です。</a:t>
            </a:r>
            <a:endParaRPr lang="en-US" altLang="ja-JP" sz="1400"/>
          </a:p>
        </p:txBody>
      </p:sp>
      <p:sp>
        <p:nvSpPr>
          <p:cNvPr id="2" name="コンテンツ プレースホルダー 5">
            <a:extLst>
              <a:ext uri="{FF2B5EF4-FFF2-40B4-BE49-F238E27FC236}">
                <a16:creationId xmlns:a16="http://schemas.microsoft.com/office/drawing/2014/main" id="{70C796E2-164C-8743-5545-08E7BC6F91CF}"/>
              </a:ext>
            </a:extLst>
          </p:cNvPr>
          <p:cNvSpPr txBox="1">
            <a:spLocks/>
          </p:cNvSpPr>
          <p:nvPr/>
        </p:nvSpPr>
        <p:spPr>
          <a:xfrm>
            <a:off x="4705350" y="2237353"/>
            <a:ext cx="1635575" cy="261257"/>
          </a:xfrm>
          <a:prstGeom prst="rect">
            <a:avLst/>
          </a:prstGeom>
        </p:spPr>
        <p:txBody>
          <a:bodyPr lIns="0" tIns="0" rIns="0" bIns="0"/>
          <a:lstStyle>
            <a:lvl1pPr marL="0" indent="0" algn="l" defTabSz="742929" rtl="0" eaLnBrk="1" latinLnBrk="0" hangingPunct="1">
              <a:lnSpc>
                <a:spcPct val="110000"/>
              </a:lnSpc>
              <a:spcBef>
                <a:spcPts val="813"/>
              </a:spcBef>
              <a:buFont typeface="Arial" panose="020B0604020202020204" pitchFamily="34" charset="0"/>
              <a:buNone/>
              <a:defRPr kumimoji="1" sz="1800" kern="1200">
                <a:solidFill>
                  <a:schemeClr val="tx1">
                    <a:lumMod val="75000"/>
                    <a:lumOff val="25000"/>
                  </a:schemeClr>
                </a:solidFill>
                <a:latin typeface="+mn-ea"/>
                <a:ea typeface="+mn-ea"/>
                <a:cs typeface="+mn-cs"/>
              </a:defRPr>
            </a:lvl1pPr>
            <a:lvl2pPr marL="371464" indent="0" algn="l" defTabSz="742929" rtl="0" eaLnBrk="1" latinLnBrk="0" hangingPunct="1">
              <a:lnSpc>
                <a:spcPct val="90000"/>
              </a:lnSpc>
              <a:spcBef>
                <a:spcPts val="406"/>
              </a:spcBef>
              <a:buFont typeface="Arial" panose="020B0604020202020204" pitchFamily="34" charset="0"/>
              <a:buNone/>
              <a:defRPr kumimoji="1" sz="1950" kern="1200">
                <a:solidFill>
                  <a:schemeClr val="tx1">
                    <a:lumMod val="75000"/>
                    <a:lumOff val="25000"/>
                  </a:schemeClr>
                </a:solidFill>
                <a:latin typeface="+mn-ea"/>
                <a:ea typeface="+mn-ea"/>
                <a:cs typeface="+mn-cs"/>
              </a:defRPr>
            </a:lvl2pPr>
            <a:lvl3pPr marL="742929" indent="0" algn="l" defTabSz="742929" rtl="0" eaLnBrk="1" latinLnBrk="0" hangingPunct="1">
              <a:lnSpc>
                <a:spcPct val="90000"/>
              </a:lnSpc>
              <a:spcBef>
                <a:spcPts val="406"/>
              </a:spcBef>
              <a:buFont typeface="Arial" panose="020B0604020202020204" pitchFamily="34" charset="0"/>
              <a:buNone/>
              <a:defRPr kumimoji="1" sz="1625" kern="1200">
                <a:solidFill>
                  <a:schemeClr val="tx1">
                    <a:lumMod val="75000"/>
                    <a:lumOff val="25000"/>
                  </a:schemeClr>
                </a:solidFill>
                <a:latin typeface="+mn-ea"/>
                <a:ea typeface="+mn-ea"/>
                <a:cs typeface="+mn-cs"/>
              </a:defRPr>
            </a:lvl3pPr>
            <a:lvl4pPr marL="1114393"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4pPr>
            <a:lvl5pPr marL="1485858"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5pPr>
            <a:lvl6pPr marL="2043055"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19"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984"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448"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r>
              <a:rPr lang="ja-JP" altLang="en-US" sz="1400">
                <a:solidFill>
                  <a:srgbClr val="FF0000"/>
                </a:solidFill>
                <a:latin typeface="メイリオ" panose="020B0604030504040204" pitchFamily="50" charset="-128"/>
                <a:ea typeface="メイリオ" panose="020B0604030504040204" pitchFamily="50" charset="-128"/>
              </a:rPr>
              <a:t>主要な検索項目</a:t>
            </a:r>
            <a:br>
              <a:rPr lang="en-US" altLang="ja-JP" sz="1400">
                <a:solidFill>
                  <a:srgbClr val="FF0000"/>
                </a:solidFill>
                <a:latin typeface="メイリオ" panose="020B0604030504040204" pitchFamily="50" charset="-128"/>
                <a:ea typeface="メイリオ" panose="020B0604030504040204" pitchFamily="50" charset="-128"/>
              </a:rPr>
            </a:br>
            <a:endParaRPr lang="en-US" altLang="ja-JP" sz="1400" b="1"/>
          </a:p>
          <a:p>
            <a:endParaRPr lang="en-US" altLang="ja-JP" sz="1400"/>
          </a:p>
        </p:txBody>
      </p:sp>
    </p:spTree>
    <p:extLst>
      <p:ext uri="{BB962C8B-B14F-4D97-AF65-F5344CB8AC3E}">
        <p14:creationId xmlns:p14="http://schemas.microsoft.com/office/powerpoint/2010/main" val="3757296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5298B4-000B-5112-F334-0BAE5FEC826F}"/>
              </a:ext>
            </a:extLst>
          </p:cNvPr>
          <p:cNvSpPr>
            <a:spLocks noGrp="1"/>
          </p:cNvSpPr>
          <p:nvPr>
            <p:ph type="title"/>
          </p:nvPr>
        </p:nvSpPr>
        <p:spPr/>
        <p:txBody>
          <a:bodyPr/>
          <a:lstStyle/>
          <a:p>
            <a:r>
              <a:rPr lang="ja-JP" altLang="en-US"/>
              <a:t>管理メニュー</a:t>
            </a:r>
            <a:endParaRPr kumimoji="1" lang="ja-JP" altLang="en-US"/>
          </a:p>
        </p:txBody>
      </p:sp>
      <p:sp>
        <p:nvSpPr>
          <p:cNvPr id="3" name="テキスト プレースホルダー 2">
            <a:extLst>
              <a:ext uri="{FF2B5EF4-FFF2-40B4-BE49-F238E27FC236}">
                <a16:creationId xmlns:a16="http://schemas.microsoft.com/office/drawing/2014/main" id="{BC96CEC5-EA4C-21D0-F332-195518867E41}"/>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F00F2F4-0F72-4D4C-EBB8-3D2B1656CEDC}"/>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27</a:t>
            </a:fld>
            <a:endParaRPr lang="en-US"/>
          </a:p>
        </p:txBody>
      </p:sp>
    </p:spTree>
    <p:extLst>
      <p:ext uri="{BB962C8B-B14F-4D97-AF65-F5344CB8AC3E}">
        <p14:creationId xmlns:p14="http://schemas.microsoft.com/office/powerpoint/2010/main" val="2530427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E3CB689-F6FB-9029-2D31-FA2B1CCD1150}"/>
              </a:ext>
            </a:extLst>
          </p:cNvPr>
          <p:cNvSpPr>
            <a:spLocks noGrp="1"/>
          </p:cNvSpPr>
          <p:nvPr>
            <p:ph type="title"/>
          </p:nvPr>
        </p:nvSpPr>
        <p:spPr/>
        <p:txBody>
          <a:bodyPr/>
          <a:lstStyle/>
          <a:p>
            <a:r>
              <a:rPr lang="ja-JP" altLang="en-US"/>
              <a:t>管理メニュー</a:t>
            </a:r>
            <a:endParaRPr kumimoji="1" lang="ja-JP" altLang="en-US"/>
          </a:p>
        </p:txBody>
      </p:sp>
      <p:sp>
        <p:nvSpPr>
          <p:cNvPr id="5" name="スライド番号プレースホルダー 4">
            <a:extLst>
              <a:ext uri="{FF2B5EF4-FFF2-40B4-BE49-F238E27FC236}">
                <a16:creationId xmlns:a16="http://schemas.microsoft.com/office/drawing/2014/main" id="{EF4536A6-E23A-D7FF-23F7-E02C3E80E183}"/>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28</a:t>
            </a:fld>
            <a:endParaRPr lang="en-US"/>
          </a:p>
        </p:txBody>
      </p:sp>
      <p:sp>
        <p:nvSpPr>
          <p:cNvPr id="15" name="コンテンツ プレースホルダー 5">
            <a:extLst>
              <a:ext uri="{FF2B5EF4-FFF2-40B4-BE49-F238E27FC236}">
                <a16:creationId xmlns:a16="http://schemas.microsoft.com/office/drawing/2014/main" id="{30CE80E2-AEA6-09CC-2FA5-8D543F01BE29}"/>
              </a:ext>
            </a:extLst>
          </p:cNvPr>
          <p:cNvSpPr txBox="1">
            <a:spLocks/>
          </p:cNvSpPr>
          <p:nvPr/>
        </p:nvSpPr>
        <p:spPr>
          <a:xfrm>
            <a:off x="472440" y="1113967"/>
            <a:ext cx="9144000" cy="4978858"/>
          </a:xfrm>
          <a:prstGeom prst="rect">
            <a:avLst/>
          </a:prstGeom>
        </p:spPr>
        <p:txBody>
          <a:bodyPr lIns="0" tIns="0" rIns="0" bIns="0"/>
          <a:lstStyle>
            <a:lvl1pPr marL="0" indent="0" algn="l" defTabSz="742929" rtl="0" eaLnBrk="1" latinLnBrk="0" hangingPunct="1">
              <a:lnSpc>
                <a:spcPct val="110000"/>
              </a:lnSpc>
              <a:spcBef>
                <a:spcPts val="813"/>
              </a:spcBef>
              <a:buFont typeface="Arial" panose="020B0604020202020204" pitchFamily="34" charset="0"/>
              <a:buNone/>
              <a:defRPr kumimoji="1" sz="1800" kern="1200">
                <a:solidFill>
                  <a:schemeClr val="tx1">
                    <a:lumMod val="75000"/>
                    <a:lumOff val="25000"/>
                  </a:schemeClr>
                </a:solidFill>
                <a:latin typeface="+mn-ea"/>
                <a:ea typeface="+mn-ea"/>
                <a:cs typeface="+mn-cs"/>
              </a:defRPr>
            </a:lvl1pPr>
            <a:lvl2pPr marL="371464" indent="0" algn="l" defTabSz="742929" rtl="0" eaLnBrk="1" latinLnBrk="0" hangingPunct="1">
              <a:lnSpc>
                <a:spcPct val="90000"/>
              </a:lnSpc>
              <a:spcBef>
                <a:spcPts val="406"/>
              </a:spcBef>
              <a:buFont typeface="Arial" panose="020B0604020202020204" pitchFamily="34" charset="0"/>
              <a:buNone/>
              <a:defRPr kumimoji="1" sz="1950" kern="1200">
                <a:solidFill>
                  <a:schemeClr val="tx1">
                    <a:lumMod val="75000"/>
                    <a:lumOff val="25000"/>
                  </a:schemeClr>
                </a:solidFill>
                <a:latin typeface="+mn-ea"/>
                <a:ea typeface="+mn-ea"/>
                <a:cs typeface="+mn-cs"/>
              </a:defRPr>
            </a:lvl2pPr>
            <a:lvl3pPr marL="742929" indent="0" algn="l" defTabSz="742929" rtl="0" eaLnBrk="1" latinLnBrk="0" hangingPunct="1">
              <a:lnSpc>
                <a:spcPct val="90000"/>
              </a:lnSpc>
              <a:spcBef>
                <a:spcPts val="406"/>
              </a:spcBef>
              <a:buFont typeface="Arial" panose="020B0604020202020204" pitchFamily="34" charset="0"/>
              <a:buNone/>
              <a:defRPr kumimoji="1" sz="1625" kern="1200">
                <a:solidFill>
                  <a:schemeClr val="tx1">
                    <a:lumMod val="75000"/>
                    <a:lumOff val="25000"/>
                  </a:schemeClr>
                </a:solidFill>
                <a:latin typeface="+mn-ea"/>
                <a:ea typeface="+mn-ea"/>
                <a:cs typeface="+mn-cs"/>
              </a:defRPr>
            </a:lvl3pPr>
            <a:lvl4pPr marL="1114393"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4pPr>
            <a:lvl5pPr marL="1485858"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5pPr>
            <a:lvl6pPr marL="2043055"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19"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984"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448"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r>
              <a:rPr lang="ja-JP" altLang="en-US" sz="1400"/>
              <a:t>管理メニューは、必要な情報にすぐアクセスできるようタブを配置しています。</a:t>
            </a:r>
            <a:endParaRPr lang="en-US" altLang="ja-JP" sz="1400"/>
          </a:p>
          <a:p>
            <a:endParaRPr lang="en-US" altLang="ja-JP" sz="1400"/>
          </a:p>
          <a:p>
            <a:r>
              <a:rPr lang="ja-JP" altLang="en-US" sz="1400" b="1"/>
              <a:t>・対応中</a:t>
            </a:r>
            <a:r>
              <a:rPr lang="en-US" altLang="ja-JP" sz="1400" b="1"/>
              <a:t>WF/</a:t>
            </a:r>
            <a:r>
              <a:rPr lang="ja-JP" altLang="en-US" sz="1400" b="1"/>
              <a:t>代理対応中</a:t>
            </a:r>
            <a:r>
              <a:rPr lang="en-US" altLang="ja-JP" sz="1400" b="1"/>
              <a:t>WF/</a:t>
            </a:r>
            <a:r>
              <a:rPr lang="ja-JP" altLang="en-US" sz="1400" b="1"/>
              <a:t>承認待ち</a:t>
            </a:r>
            <a:r>
              <a:rPr lang="en-US" altLang="ja-JP" sz="1400" b="1"/>
              <a:t>WF/</a:t>
            </a:r>
            <a:r>
              <a:rPr lang="ja-JP" altLang="en-US" sz="1400" b="1"/>
              <a:t>自己作成</a:t>
            </a:r>
            <a:r>
              <a:rPr lang="en-US" altLang="ja-JP" sz="1400" b="1"/>
              <a:t>WF</a:t>
            </a:r>
            <a:r>
              <a:rPr lang="ja-JP" altLang="en-US" sz="1400"/>
              <a:t>  （固定メニューにも表示あり）</a:t>
            </a:r>
            <a:endParaRPr lang="en-US" altLang="ja-JP" sz="1400" b="1"/>
          </a:p>
          <a:p>
            <a:r>
              <a:rPr lang="ja-JP" altLang="en-US" sz="1400"/>
              <a:t>　該当の</a:t>
            </a:r>
            <a:r>
              <a:rPr lang="en-US" altLang="ja-JP" sz="1400"/>
              <a:t>WF</a:t>
            </a:r>
            <a:r>
              <a:rPr lang="ja-JP" altLang="en-US" sz="1400"/>
              <a:t>が表示されます。</a:t>
            </a:r>
            <a:endParaRPr lang="en-US" altLang="ja-JP" sz="1400"/>
          </a:p>
          <a:p>
            <a:r>
              <a:rPr lang="ja-JP" altLang="en-US" sz="1400" b="1"/>
              <a:t>・発明案件</a:t>
            </a:r>
            <a:endParaRPr lang="en-US" altLang="ja-JP" sz="1400" b="1"/>
          </a:p>
          <a:p>
            <a:r>
              <a:rPr lang="ja-JP" altLang="en-US" sz="1400" b="0" i="0">
                <a:solidFill>
                  <a:srgbClr val="222222"/>
                </a:solidFill>
                <a:effectLst/>
                <a:latin typeface="-apple-system"/>
              </a:rPr>
              <a:t>　自分の発明案件が確認できます。</a:t>
            </a:r>
            <a:endParaRPr lang="en-US" altLang="ja-JP" sz="1400" b="1"/>
          </a:p>
          <a:p>
            <a:r>
              <a:rPr lang="ja-JP" altLang="en-US" sz="1400" b="1"/>
              <a:t>・部署案件</a:t>
            </a:r>
            <a:endParaRPr lang="en-US" altLang="ja-JP" sz="1400" b="1"/>
          </a:p>
          <a:p>
            <a:r>
              <a:rPr lang="ja-JP" altLang="en-US" sz="1400" b="0" i="0">
                <a:solidFill>
                  <a:srgbClr val="222222"/>
                </a:solidFill>
                <a:effectLst/>
                <a:latin typeface="-apple-system"/>
              </a:rPr>
              <a:t>　</a:t>
            </a:r>
            <a:r>
              <a:rPr lang="en-US" altLang="ja-JP" sz="1400" b="0" i="0">
                <a:solidFill>
                  <a:srgbClr val="FF0000"/>
                </a:solidFill>
                <a:effectLst/>
                <a:latin typeface="-apple-system"/>
              </a:rPr>
              <a:t>※</a:t>
            </a:r>
            <a:r>
              <a:rPr lang="ja-JP" altLang="en-US" sz="1400" b="0" i="0">
                <a:solidFill>
                  <a:srgbClr val="FF0000"/>
                </a:solidFill>
                <a:effectLst/>
                <a:latin typeface="-apple-system"/>
              </a:rPr>
              <a:t>編集要（知財部設定次第）</a:t>
            </a:r>
            <a:r>
              <a:rPr lang="en-US" altLang="ja-JP" sz="1400" b="0" i="0">
                <a:solidFill>
                  <a:srgbClr val="FF0000"/>
                </a:solidFill>
                <a:effectLst/>
                <a:latin typeface="-apple-system"/>
              </a:rPr>
              <a:t>※</a:t>
            </a:r>
            <a:r>
              <a:rPr lang="ja-JP" altLang="en-US" sz="1400" b="0" i="0">
                <a:solidFill>
                  <a:srgbClr val="FF0000"/>
                </a:solidFill>
                <a:effectLst/>
                <a:latin typeface="-apple-system"/>
              </a:rPr>
              <a:t>自分が所属している</a:t>
            </a:r>
            <a:r>
              <a:rPr lang="ja-JP" altLang="en-US" sz="1400">
                <a:solidFill>
                  <a:srgbClr val="FF0000"/>
                </a:solidFill>
                <a:latin typeface="-apple-system"/>
              </a:rPr>
              <a:t>部署</a:t>
            </a:r>
            <a:r>
              <a:rPr lang="en-US" altLang="ja-JP" sz="1400">
                <a:solidFill>
                  <a:srgbClr val="FF0000"/>
                </a:solidFill>
                <a:latin typeface="-apple-system"/>
              </a:rPr>
              <a:t>/</a:t>
            </a:r>
            <a:r>
              <a:rPr lang="ja-JP" altLang="en-US" sz="1400">
                <a:solidFill>
                  <a:srgbClr val="FF0000"/>
                </a:solidFill>
                <a:latin typeface="-apple-system"/>
              </a:rPr>
              <a:t>自分が責任者になっている部署</a:t>
            </a:r>
            <a:r>
              <a:rPr lang="ja-JP" altLang="en-US" sz="1400">
                <a:solidFill>
                  <a:srgbClr val="222222"/>
                </a:solidFill>
                <a:latin typeface="-apple-system"/>
              </a:rPr>
              <a:t>の案件が表示されます。</a:t>
            </a:r>
            <a:endParaRPr lang="en-US" altLang="ja-JP" sz="1400" b="0" i="0">
              <a:solidFill>
                <a:srgbClr val="222222"/>
              </a:solidFill>
              <a:effectLst/>
              <a:latin typeface="-apple-system"/>
            </a:endParaRPr>
          </a:p>
          <a:p>
            <a:r>
              <a:rPr lang="ja-JP" altLang="en-US" sz="1400" b="1"/>
              <a:t>・報奨金</a:t>
            </a:r>
            <a:endParaRPr lang="en-US" altLang="ja-JP" sz="1400" b="1"/>
          </a:p>
          <a:p>
            <a:r>
              <a:rPr lang="ja-JP" altLang="en-US" sz="1400" b="0" i="0">
                <a:solidFill>
                  <a:srgbClr val="222222"/>
                </a:solidFill>
                <a:effectLst/>
                <a:latin typeface="-apple-system"/>
              </a:rPr>
              <a:t>　自分の報奨金が確認できます。</a:t>
            </a:r>
            <a:endParaRPr lang="en-US" altLang="ja-JP" sz="1400">
              <a:solidFill>
                <a:srgbClr val="222222"/>
              </a:solidFill>
              <a:latin typeface="-apple-system"/>
            </a:endParaRPr>
          </a:p>
          <a:p>
            <a:r>
              <a:rPr lang="ja-JP" altLang="en-US" sz="1400" b="1"/>
              <a:t>・送信案件連絡</a:t>
            </a:r>
            <a:endParaRPr lang="en-US" altLang="ja-JP" sz="1400" b="1"/>
          </a:p>
          <a:p>
            <a:r>
              <a:rPr lang="ja-JP" altLang="en-US" sz="1400" b="0" i="0">
                <a:solidFill>
                  <a:srgbClr val="222222"/>
                </a:solidFill>
                <a:effectLst/>
                <a:latin typeface="-apple-system"/>
              </a:rPr>
              <a:t>　</a:t>
            </a:r>
            <a:r>
              <a:rPr lang="ja-JP" altLang="en-US" sz="1400"/>
              <a:t>これまで送信した案件連絡を確認できます。 （固定メニューにも表示あり）</a:t>
            </a:r>
            <a:endParaRPr lang="en-US" altLang="ja-JP" sz="1400" b="0" i="0">
              <a:solidFill>
                <a:srgbClr val="222222"/>
              </a:solidFill>
              <a:effectLst/>
              <a:latin typeface="-apple-system"/>
            </a:endParaRPr>
          </a:p>
          <a:p>
            <a:r>
              <a:rPr lang="ja-JP" altLang="en-US" sz="1400" b="1"/>
              <a:t>・受信案件連絡</a:t>
            </a:r>
            <a:endParaRPr lang="en-US" altLang="ja-JP" sz="1400" b="1"/>
          </a:p>
          <a:p>
            <a:r>
              <a:rPr lang="ja-JP" altLang="en-US" sz="1400" b="0" i="0">
                <a:solidFill>
                  <a:srgbClr val="222222"/>
                </a:solidFill>
                <a:effectLst/>
                <a:latin typeface="-apple-system"/>
              </a:rPr>
              <a:t>　</a:t>
            </a:r>
            <a:r>
              <a:rPr lang="ja-JP" altLang="en-US" sz="1400"/>
              <a:t>これまで受信した案件連絡を確認できます。 （固定メニューにも表示あり）</a:t>
            </a:r>
            <a:endParaRPr lang="en-US" altLang="ja-JP" sz="1400"/>
          </a:p>
          <a:p>
            <a:endParaRPr lang="en-US" altLang="ja-JP" sz="1400"/>
          </a:p>
        </p:txBody>
      </p:sp>
      <p:pic>
        <p:nvPicPr>
          <p:cNvPr id="7" name="図 6">
            <a:extLst>
              <a:ext uri="{FF2B5EF4-FFF2-40B4-BE49-F238E27FC236}">
                <a16:creationId xmlns:a16="http://schemas.microsoft.com/office/drawing/2014/main" id="{1F7370EE-6143-ECB5-D024-3D1B9EFAF8AB}"/>
              </a:ext>
            </a:extLst>
          </p:cNvPr>
          <p:cNvPicPr>
            <a:picLocks noChangeAspect="1"/>
          </p:cNvPicPr>
          <p:nvPr/>
        </p:nvPicPr>
        <p:blipFill rotWithShape="1">
          <a:blip r:embed="rId2"/>
          <a:srcRect t="42815" r="29043" b="46118"/>
          <a:stretch/>
        </p:blipFill>
        <p:spPr>
          <a:xfrm>
            <a:off x="3958590" y="234411"/>
            <a:ext cx="5366385" cy="460914"/>
          </a:xfrm>
          <a:prstGeom prst="rect">
            <a:avLst/>
          </a:prstGeom>
        </p:spPr>
      </p:pic>
    </p:spTree>
    <p:extLst>
      <p:ext uri="{BB962C8B-B14F-4D97-AF65-F5344CB8AC3E}">
        <p14:creationId xmlns:p14="http://schemas.microsoft.com/office/powerpoint/2010/main" val="414656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51D26D-2A6D-074B-E235-76F2952851A4}"/>
              </a:ext>
            </a:extLst>
          </p:cNvPr>
          <p:cNvSpPr>
            <a:spLocks noGrp="1"/>
          </p:cNvSpPr>
          <p:nvPr>
            <p:ph type="title"/>
          </p:nvPr>
        </p:nvSpPr>
        <p:spPr/>
        <p:txBody>
          <a:bodyPr/>
          <a:lstStyle/>
          <a:p>
            <a:r>
              <a:rPr lang="ja-JP" altLang="en-US"/>
              <a:t>案件画面</a:t>
            </a:r>
            <a:endParaRPr kumimoji="1" lang="ja-JP" altLang="en-US"/>
          </a:p>
        </p:txBody>
      </p:sp>
      <p:sp>
        <p:nvSpPr>
          <p:cNvPr id="3" name="テキスト プレースホルダー 2">
            <a:extLst>
              <a:ext uri="{FF2B5EF4-FFF2-40B4-BE49-F238E27FC236}">
                <a16:creationId xmlns:a16="http://schemas.microsoft.com/office/drawing/2014/main" id="{B9472339-AD25-5C02-3FC4-7E587CF55092}"/>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563EB44-CF1D-715B-2B92-304393829C4D}"/>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29</a:t>
            </a:fld>
            <a:endParaRPr lang="en-US"/>
          </a:p>
        </p:txBody>
      </p:sp>
    </p:spTree>
    <p:extLst>
      <p:ext uri="{BB962C8B-B14F-4D97-AF65-F5344CB8AC3E}">
        <p14:creationId xmlns:p14="http://schemas.microsoft.com/office/powerpoint/2010/main" val="1508801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5298B4-000B-5112-F334-0BAE5FEC826F}"/>
              </a:ext>
            </a:extLst>
          </p:cNvPr>
          <p:cNvSpPr>
            <a:spLocks noGrp="1"/>
          </p:cNvSpPr>
          <p:nvPr>
            <p:ph type="title"/>
          </p:nvPr>
        </p:nvSpPr>
        <p:spPr/>
        <p:txBody>
          <a:bodyPr/>
          <a:lstStyle/>
          <a:p>
            <a:r>
              <a:rPr kumimoji="1" lang="ja-JP" altLang="en-US"/>
              <a:t>事前設定</a:t>
            </a:r>
          </a:p>
        </p:txBody>
      </p:sp>
      <p:sp>
        <p:nvSpPr>
          <p:cNvPr id="3" name="テキスト プレースホルダー 2">
            <a:extLst>
              <a:ext uri="{FF2B5EF4-FFF2-40B4-BE49-F238E27FC236}">
                <a16:creationId xmlns:a16="http://schemas.microsoft.com/office/drawing/2014/main" id="{BC96CEC5-EA4C-21D0-F332-195518867E41}"/>
              </a:ext>
            </a:extLst>
          </p:cNvPr>
          <p:cNvSpPr>
            <a:spLocks noGrp="1"/>
          </p:cNvSpPr>
          <p:nvPr>
            <p:ph type="body" idx="1"/>
          </p:nvPr>
        </p:nvSpPr>
        <p:spPr/>
        <p:txBody>
          <a:bodyPr/>
          <a:lstStyle/>
          <a:p>
            <a:r>
              <a:rPr kumimoji="1" lang="ja-JP" altLang="en-US"/>
              <a:t>本システムの利用前に必要な「電子証明書の設定」について説明しています。</a:t>
            </a:r>
          </a:p>
        </p:txBody>
      </p:sp>
      <p:sp>
        <p:nvSpPr>
          <p:cNvPr id="4" name="スライド番号プレースホルダー 3">
            <a:extLst>
              <a:ext uri="{FF2B5EF4-FFF2-40B4-BE49-F238E27FC236}">
                <a16:creationId xmlns:a16="http://schemas.microsoft.com/office/drawing/2014/main" id="{1F00F2F4-0F72-4D4C-EBB8-3D2B1656CEDC}"/>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3</a:t>
            </a:fld>
            <a:endParaRPr lang="en-US"/>
          </a:p>
        </p:txBody>
      </p:sp>
    </p:spTree>
    <p:extLst>
      <p:ext uri="{BB962C8B-B14F-4D97-AF65-F5344CB8AC3E}">
        <p14:creationId xmlns:p14="http://schemas.microsoft.com/office/powerpoint/2010/main" val="2672500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E3CB689-F6FB-9029-2D31-FA2B1CCD1150}"/>
              </a:ext>
            </a:extLst>
          </p:cNvPr>
          <p:cNvSpPr>
            <a:spLocks noGrp="1"/>
          </p:cNvSpPr>
          <p:nvPr>
            <p:ph type="title"/>
          </p:nvPr>
        </p:nvSpPr>
        <p:spPr/>
        <p:txBody>
          <a:bodyPr/>
          <a:lstStyle/>
          <a:p>
            <a:r>
              <a:rPr kumimoji="1" lang="ja-JP" altLang="en-US"/>
              <a:t>案件画面の説明</a:t>
            </a:r>
          </a:p>
        </p:txBody>
      </p:sp>
      <p:sp>
        <p:nvSpPr>
          <p:cNvPr id="5" name="スライド番号プレースホルダー 4">
            <a:extLst>
              <a:ext uri="{FF2B5EF4-FFF2-40B4-BE49-F238E27FC236}">
                <a16:creationId xmlns:a16="http://schemas.microsoft.com/office/drawing/2014/main" id="{EF4536A6-E23A-D7FF-23F7-E02C3E80E183}"/>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30</a:t>
            </a:fld>
            <a:endParaRPr lang="en-US"/>
          </a:p>
        </p:txBody>
      </p:sp>
      <p:sp>
        <p:nvSpPr>
          <p:cNvPr id="2" name="コンテンツ プレースホルダー 5">
            <a:extLst>
              <a:ext uri="{FF2B5EF4-FFF2-40B4-BE49-F238E27FC236}">
                <a16:creationId xmlns:a16="http://schemas.microsoft.com/office/drawing/2014/main" id="{5F147D10-10EE-3552-31CD-ACD622AD9653}"/>
              </a:ext>
            </a:extLst>
          </p:cNvPr>
          <p:cNvSpPr txBox="1">
            <a:spLocks/>
          </p:cNvSpPr>
          <p:nvPr/>
        </p:nvSpPr>
        <p:spPr>
          <a:xfrm>
            <a:off x="381000" y="1097618"/>
            <a:ext cx="9144000" cy="5120301"/>
          </a:xfrm>
          <a:prstGeom prst="rect">
            <a:avLst/>
          </a:prstGeom>
        </p:spPr>
        <p:txBody>
          <a:bodyPr lIns="0" tIns="0" rIns="0" bIns="0"/>
          <a:lstStyle>
            <a:lvl1pPr marL="0" indent="0" algn="l" defTabSz="742929" rtl="0" eaLnBrk="1" latinLnBrk="0" hangingPunct="1">
              <a:lnSpc>
                <a:spcPct val="110000"/>
              </a:lnSpc>
              <a:spcBef>
                <a:spcPts val="813"/>
              </a:spcBef>
              <a:buFont typeface="Arial" panose="020B0604020202020204" pitchFamily="34" charset="0"/>
              <a:buNone/>
              <a:defRPr kumimoji="1" sz="1800" kern="1200">
                <a:solidFill>
                  <a:schemeClr val="tx1">
                    <a:lumMod val="75000"/>
                    <a:lumOff val="25000"/>
                  </a:schemeClr>
                </a:solidFill>
                <a:latin typeface="+mn-ea"/>
                <a:ea typeface="+mn-ea"/>
                <a:cs typeface="+mn-cs"/>
              </a:defRPr>
            </a:lvl1pPr>
            <a:lvl2pPr marL="371464" indent="0" algn="l" defTabSz="742929" rtl="0" eaLnBrk="1" latinLnBrk="0" hangingPunct="1">
              <a:lnSpc>
                <a:spcPct val="90000"/>
              </a:lnSpc>
              <a:spcBef>
                <a:spcPts val="406"/>
              </a:spcBef>
              <a:buFont typeface="Arial" panose="020B0604020202020204" pitchFamily="34" charset="0"/>
              <a:buNone/>
              <a:defRPr kumimoji="1" sz="1950" kern="1200">
                <a:solidFill>
                  <a:schemeClr val="tx1">
                    <a:lumMod val="75000"/>
                    <a:lumOff val="25000"/>
                  </a:schemeClr>
                </a:solidFill>
                <a:latin typeface="+mn-ea"/>
                <a:ea typeface="+mn-ea"/>
                <a:cs typeface="+mn-cs"/>
              </a:defRPr>
            </a:lvl2pPr>
            <a:lvl3pPr marL="742929" indent="0" algn="l" defTabSz="742929" rtl="0" eaLnBrk="1" latinLnBrk="0" hangingPunct="1">
              <a:lnSpc>
                <a:spcPct val="90000"/>
              </a:lnSpc>
              <a:spcBef>
                <a:spcPts val="406"/>
              </a:spcBef>
              <a:buFont typeface="Arial" panose="020B0604020202020204" pitchFamily="34" charset="0"/>
              <a:buNone/>
              <a:defRPr kumimoji="1" sz="1625" kern="1200">
                <a:solidFill>
                  <a:schemeClr val="tx1">
                    <a:lumMod val="75000"/>
                    <a:lumOff val="25000"/>
                  </a:schemeClr>
                </a:solidFill>
                <a:latin typeface="+mn-ea"/>
                <a:ea typeface="+mn-ea"/>
                <a:cs typeface="+mn-cs"/>
              </a:defRPr>
            </a:lvl3pPr>
            <a:lvl4pPr marL="1114393"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4pPr>
            <a:lvl5pPr marL="1485858"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5pPr>
            <a:lvl6pPr marL="2043055"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19"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984"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448"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r>
              <a:rPr lang="ja-JP" altLang="en-US" sz="1600" b="1"/>
              <a:t>案件画面構成</a:t>
            </a:r>
            <a:endParaRPr lang="en-US" altLang="ja-JP" sz="1600" b="1"/>
          </a:p>
          <a:p>
            <a:r>
              <a:rPr lang="ja-JP" altLang="en-US" sz="1400"/>
              <a:t>案件を検索すると、案件の概要を確認する「サマリ」ページが自動的に開きます。案件画面には、</a:t>
            </a:r>
            <a:r>
              <a:rPr lang="ja-JP" altLang="en-US" sz="1400" u="sng"/>
              <a:t>「データ」「庁書類」「ファイル」「連絡」「</a:t>
            </a:r>
            <a:r>
              <a:rPr lang="en-US" altLang="ja-JP" sz="1400" u="sng"/>
              <a:t>WF</a:t>
            </a:r>
            <a:r>
              <a:rPr lang="ja-JP" altLang="en-US" sz="1400" u="sng"/>
              <a:t>」「報奨金」「庁連携」</a:t>
            </a:r>
            <a:r>
              <a:rPr lang="ja-JP" altLang="en-US" sz="1400"/>
              <a:t>の</a:t>
            </a:r>
            <a:r>
              <a:rPr lang="en-US" altLang="ja-JP" sz="1400"/>
              <a:t>6</a:t>
            </a:r>
            <a:r>
              <a:rPr lang="ja-JP" altLang="en-US" sz="1400"/>
              <a:t>個のメニューがあります。</a:t>
            </a:r>
            <a:endParaRPr lang="en-US" altLang="ja-JP" sz="1400"/>
          </a:p>
          <a:p>
            <a:pPr algn="l"/>
            <a:endParaRPr lang="en-US" altLang="ja-JP" sz="1400">
              <a:solidFill>
                <a:srgbClr val="212529"/>
              </a:solidFill>
              <a:latin typeface="メイリオ" panose="020B0604030504040204" pitchFamily="50" charset="-128"/>
              <a:ea typeface="メイリオ" panose="020B0604030504040204" pitchFamily="50" charset="-128"/>
            </a:endParaRPr>
          </a:p>
          <a:p>
            <a:endParaRPr lang="en-US" altLang="ja-JP" sz="1400" b="1"/>
          </a:p>
          <a:p>
            <a:endParaRPr lang="en-US" altLang="ja-JP" sz="1400" b="1"/>
          </a:p>
          <a:p>
            <a:endParaRPr lang="en-US" altLang="ja-JP" sz="1400" b="1"/>
          </a:p>
          <a:p>
            <a:r>
              <a:rPr lang="ja-JP" altLang="en-US" sz="1600" b="1"/>
              <a:t>案件メニューの説明</a:t>
            </a:r>
          </a:p>
          <a:p>
            <a:r>
              <a:rPr lang="ja-JP" altLang="en-US" sz="1400" b="1"/>
              <a:t>・データ（　　　　　　　　　　　　　　）</a:t>
            </a:r>
            <a:endParaRPr lang="en-US" altLang="ja-JP" sz="1400" b="1"/>
          </a:p>
          <a:p>
            <a:r>
              <a:rPr lang="ja-JP" altLang="en-US" sz="1400"/>
              <a:t>　データメニューを選択すると、</a:t>
            </a:r>
            <a:r>
              <a:rPr lang="ja-JP" altLang="en-US" sz="1400" u="sng"/>
              <a:t>サマリ・基本書誌・出願・審判異議・年金</a:t>
            </a:r>
            <a:r>
              <a:rPr lang="ja-JP" altLang="en-US" sz="1400"/>
              <a:t>タブが下に展開します。</a:t>
            </a:r>
            <a:endParaRPr lang="en-US" altLang="ja-JP" sz="1400"/>
          </a:p>
          <a:p>
            <a:r>
              <a:rPr lang="ja-JP" altLang="en-US" sz="1400"/>
              <a:t>　＞サマリ</a:t>
            </a:r>
            <a:r>
              <a:rPr lang="en-US" altLang="ja-JP" sz="1400"/>
              <a:t>…</a:t>
            </a:r>
            <a:r>
              <a:rPr lang="ja-JP" altLang="en-US" sz="1400"/>
              <a:t>案件の概要を確認できます。</a:t>
            </a:r>
            <a:endParaRPr lang="en-US" altLang="ja-JP" sz="1400"/>
          </a:p>
          <a:p>
            <a:r>
              <a:rPr lang="ja-JP" altLang="en-US" sz="1400"/>
              <a:t>　＞基本書誌</a:t>
            </a:r>
            <a:r>
              <a:rPr lang="en-US" altLang="ja-JP" sz="1400"/>
              <a:t>…</a:t>
            </a:r>
            <a:r>
              <a:rPr lang="ja-JP" altLang="en-US" sz="1400"/>
              <a:t>出願人・発明者・案件状態など案件に係る基本的な書誌事項を確認できます。</a:t>
            </a:r>
            <a:endParaRPr lang="en-US" altLang="ja-JP" sz="1400"/>
          </a:p>
          <a:p>
            <a:r>
              <a:rPr lang="ja-JP" altLang="en-US" sz="1400"/>
              <a:t>　＞出願</a:t>
            </a:r>
            <a:r>
              <a:rPr lang="en-US" altLang="ja-JP" sz="1400"/>
              <a:t>…</a:t>
            </a:r>
            <a:r>
              <a:rPr lang="ja-JP" altLang="en-US" sz="1400"/>
              <a:t>出願に係る書誌事項を確認できます。</a:t>
            </a:r>
            <a:endParaRPr lang="en-US" altLang="ja-JP" sz="1400"/>
          </a:p>
          <a:p>
            <a:r>
              <a:rPr lang="ja-JP" altLang="en-US" sz="1400"/>
              <a:t>　＞審判異議</a:t>
            </a:r>
            <a:r>
              <a:rPr lang="en-US" altLang="ja-JP" sz="1400"/>
              <a:t>…</a:t>
            </a:r>
            <a:r>
              <a:rPr lang="ja-JP" altLang="en-US" sz="1400"/>
              <a:t>不服審判や異議申立等の情報を確認できます。</a:t>
            </a:r>
            <a:endParaRPr lang="en-US" altLang="ja-JP" sz="1400"/>
          </a:p>
          <a:p>
            <a:r>
              <a:rPr lang="ja-JP" altLang="en-US" sz="1400"/>
              <a:t>　＞年金</a:t>
            </a:r>
            <a:r>
              <a:rPr lang="en-US" altLang="ja-JP" sz="1400"/>
              <a:t>…</a:t>
            </a:r>
            <a:r>
              <a:rPr lang="ja-JP" altLang="en-US" sz="1400"/>
              <a:t>年金納付履歴や年金納付年度等、年金に係る書誌事項を確認できます。</a:t>
            </a:r>
            <a:endParaRPr lang="en-US" altLang="ja-JP" sz="1400"/>
          </a:p>
          <a:p>
            <a:endParaRPr lang="en-US" altLang="ja-JP" sz="1400"/>
          </a:p>
        </p:txBody>
      </p:sp>
      <p:sp>
        <p:nvSpPr>
          <p:cNvPr id="20" name="テキスト プレースホルダー 3">
            <a:extLst>
              <a:ext uri="{FF2B5EF4-FFF2-40B4-BE49-F238E27FC236}">
                <a16:creationId xmlns:a16="http://schemas.microsoft.com/office/drawing/2014/main" id="{969C0793-10C2-1366-DE00-8F649A17416C}"/>
              </a:ext>
            </a:extLst>
          </p:cNvPr>
          <p:cNvSpPr>
            <a:spLocks noGrp="1"/>
          </p:cNvSpPr>
          <p:nvPr>
            <p:ph type="body" sz="quarter" idx="10"/>
          </p:nvPr>
        </p:nvSpPr>
        <p:spPr>
          <a:xfrm>
            <a:off x="5791200" y="133432"/>
            <a:ext cx="3612281" cy="774000"/>
          </a:xfrm>
        </p:spPr>
        <p:txBody>
          <a:bodyPr/>
          <a:lstStyle/>
          <a:p>
            <a:r>
              <a:rPr lang="ja-JP" altLang="en-US"/>
              <a:t>案件画面の構成</a:t>
            </a:r>
            <a:endParaRPr kumimoji="1" lang="ja-JP" altLang="en-US"/>
          </a:p>
        </p:txBody>
      </p:sp>
      <p:pic>
        <p:nvPicPr>
          <p:cNvPr id="6" name="図 5">
            <a:extLst>
              <a:ext uri="{FF2B5EF4-FFF2-40B4-BE49-F238E27FC236}">
                <a16:creationId xmlns:a16="http://schemas.microsoft.com/office/drawing/2014/main" id="{59BC6298-5516-7F5B-2F36-CA6461E567E4}"/>
              </a:ext>
            </a:extLst>
          </p:cNvPr>
          <p:cNvPicPr>
            <a:picLocks noChangeAspect="1"/>
          </p:cNvPicPr>
          <p:nvPr/>
        </p:nvPicPr>
        <p:blipFill rotWithShape="1">
          <a:blip r:embed="rId2"/>
          <a:srcRect b="51467"/>
          <a:stretch/>
        </p:blipFill>
        <p:spPr>
          <a:xfrm>
            <a:off x="1818857" y="2193883"/>
            <a:ext cx="4997683" cy="549631"/>
          </a:xfrm>
          <a:prstGeom prst="rect">
            <a:avLst/>
          </a:prstGeom>
        </p:spPr>
      </p:pic>
      <p:sp>
        <p:nvSpPr>
          <p:cNvPr id="11" name="テキスト ボックス 10">
            <a:extLst>
              <a:ext uri="{FF2B5EF4-FFF2-40B4-BE49-F238E27FC236}">
                <a16:creationId xmlns:a16="http://schemas.microsoft.com/office/drawing/2014/main" id="{350122F2-C1E9-B062-EACC-2061B9637003}"/>
              </a:ext>
            </a:extLst>
          </p:cNvPr>
          <p:cNvSpPr txBox="1"/>
          <p:nvPr/>
        </p:nvSpPr>
        <p:spPr>
          <a:xfrm>
            <a:off x="6383653" y="2850966"/>
            <a:ext cx="1325658" cy="257501"/>
          </a:xfrm>
          <a:prstGeom prst="rect">
            <a:avLst/>
          </a:prstGeom>
          <a:noFill/>
        </p:spPr>
        <p:txBody>
          <a:bodyPr wrap="none" lIns="0" tIns="72000" rIns="0" bIns="0" rtlCol="0">
            <a:spAutoFit/>
          </a:bodyPr>
          <a:lstStyle/>
          <a:p>
            <a:pPr algn="l">
              <a:lnSpc>
                <a:spcPct val="130000"/>
              </a:lnSpc>
            </a:pPr>
            <a:r>
              <a:rPr kumimoji="1" lang="ja-JP" altLang="en-US" sz="1200">
                <a:solidFill>
                  <a:srgbClr val="FF0000"/>
                </a:solidFill>
              </a:rPr>
              <a:t>←案件のメニューバー</a:t>
            </a:r>
          </a:p>
        </p:txBody>
      </p:sp>
      <p:sp>
        <p:nvSpPr>
          <p:cNvPr id="14" name="テキスト ボックス 13">
            <a:extLst>
              <a:ext uri="{FF2B5EF4-FFF2-40B4-BE49-F238E27FC236}">
                <a16:creationId xmlns:a16="http://schemas.microsoft.com/office/drawing/2014/main" id="{3F3E8A8C-259B-8C4E-F6FC-05857BF3C4D4}"/>
              </a:ext>
            </a:extLst>
          </p:cNvPr>
          <p:cNvSpPr txBox="1"/>
          <p:nvPr/>
        </p:nvSpPr>
        <p:spPr>
          <a:xfrm>
            <a:off x="3023275" y="2009147"/>
            <a:ext cx="1578361" cy="257501"/>
          </a:xfrm>
          <a:prstGeom prst="rect">
            <a:avLst/>
          </a:prstGeom>
          <a:noFill/>
        </p:spPr>
        <p:txBody>
          <a:bodyPr wrap="none" lIns="0" tIns="72000" rIns="0" bIns="0" rtlCol="0">
            <a:spAutoFit/>
          </a:bodyPr>
          <a:lstStyle/>
          <a:p>
            <a:pPr algn="l">
              <a:lnSpc>
                <a:spcPct val="130000"/>
              </a:lnSpc>
            </a:pPr>
            <a:r>
              <a:rPr kumimoji="1" lang="ja-JP" altLang="en-US" sz="1200">
                <a:solidFill>
                  <a:srgbClr val="FF0000"/>
                </a:solidFill>
              </a:rPr>
              <a:t>案件に登録された代表図↓</a:t>
            </a:r>
          </a:p>
        </p:txBody>
      </p:sp>
      <p:sp>
        <p:nvSpPr>
          <p:cNvPr id="22" name="正方形/長方形 21">
            <a:extLst>
              <a:ext uri="{FF2B5EF4-FFF2-40B4-BE49-F238E27FC236}">
                <a16:creationId xmlns:a16="http://schemas.microsoft.com/office/drawing/2014/main" id="{3654E720-159E-9196-0491-DA48DD37C35B}"/>
              </a:ext>
            </a:extLst>
          </p:cNvPr>
          <p:cNvSpPr/>
          <p:nvPr/>
        </p:nvSpPr>
        <p:spPr>
          <a:xfrm>
            <a:off x="3277979" y="2346737"/>
            <a:ext cx="1519597" cy="388312"/>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endParaRPr kumimoji="1" lang="ja-JP" altLang="en-US"/>
          </a:p>
        </p:txBody>
      </p:sp>
      <p:sp>
        <p:nvSpPr>
          <p:cNvPr id="25" name="正方形/長方形 24">
            <a:extLst>
              <a:ext uri="{FF2B5EF4-FFF2-40B4-BE49-F238E27FC236}">
                <a16:creationId xmlns:a16="http://schemas.microsoft.com/office/drawing/2014/main" id="{037A22EE-220E-4172-8E44-941619A498DC}"/>
              </a:ext>
            </a:extLst>
          </p:cNvPr>
          <p:cNvSpPr/>
          <p:nvPr/>
        </p:nvSpPr>
        <p:spPr>
          <a:xfrm>
            <a:off x="1900646" y="2856024"/>
            <a:ext cx="4376340" cy="42910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endParaRPr kumimoji="1" lang="ja-JP" altLang="en-US"/>
          </a:p>
        </p:txBody>
      </p:sp>
      <p:pic>
        <p:nvPicPr>
          <p:cNvPr id="28" name="図 27">
            <a:extLst>
              <a:ext uri="{FF2B5EF4-FFF2-40B4-BE49-F238E27FC236}">
                <a16:creationId xmlns:a16="http://schemas.microsoft.com/office/drawing/2014/main" id="{AFADDD36-27CA-7461-E621-E79854E7BA09}"/>
              </a:ext>
            </a:extLst>
          </p:cNvPr>
          <p:cNvPicPr>
            <a:picLocks noChangeAspect="1"/>
          </p:cNvPicPr>
          <p:nvPr/>
        </p:nvPicPr>
        <p:blipFill>
          <a:blip r:embed="rId3"/>
          <a:stretch>
            <a:fillRect/>
          </a:stretch>
        </p:blipFill>
        <p:spPr>
          <a:xfrm>
            <a:off x="1317016" y="3626485"/>
            <a:ext cx="2265941" cy="392312"/>
          </a:xfrm>
          <a:prstGeom prst="rect">
            <a:avLst/>
          </a:prstGeom>
        </p:spPr>
      </p:pic>
      <p:pic>
        <p:nvPicPr>
          <p:cNvPr id="7" name="図 6">
            <a:extLst>
              <a:ext uri="{FF2B5EF4-FFF2-40B4-BE49-F238E27FC236}">
                <a16:creationId xmlns:a16="http://schemas.microsoft.com/office/drawing/2014/main" id="{B0D189DA-7FD1-8D05-99FD-B1EFD1AE34EA}"/>
              </a:ext>
            </a:extLst>
          </p:cNvPr>
          <p:cNvPicPr>
            <a:picLocks noChangeAspect="1"/>
          </p:cNvPicPr>
          <p:nvPr/>
        </p:nvPicPr>
        <p:blipFill rotWithShape="1">
          <a:blip r:embed="rId4"/>
          <a:srcRect t="8260" b="53606"/>
          <a:stretch/>
        </p:blipFill>
        <p:spPr>
          <a:xfrm>
            <a:off x="2101205" y="2883084"/>
            <a:ext cx="3975221" cy="392312"/>
          </a:xfrm>
          <a:prstGeom prst="rect">
            <a:avLst/>
          </a:prstGeom>
        </p:spPr>
      </p:pic>
    </p:spTree>
    <p:extLst>
      <p:ext uri="{BB962C8B-B14F-4D97-AF65-F5344CB8AC3E}">
        <p14:creationId xmlns:p14="http://schemas.microsoft.com/office/powerpoint/2010/main" val="2829714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E3CB689-F6FB-9029-2D31-FA2B1CCD1150}"/>
              </a:ext>
            </a:extLst>
          </p:cNvPr>
          <p:cNvSpPr>
            <a:spLocks noGrp="1"/>
          </p:cNvSpPr>
          <p:nvPr>
            <p:ph type="title"/>
          </p:nvPr>
        </p:nvSpPr>
        <p:spPr/>
        <p:txBody>
          <a:bodyPr/>
          <a:lstStyle/>
          <a:p>
            <a:r>
              <a:rPr kumimoji="1" lang="ja-JP" altLang="en-US"/>
              <a:t>案件画面の説明</a:t>
            </a:r>
          </a:p>
        </p:txBody>
      </p:sp>
      <p:sp>
        <p:nvSpPr>
          <p:cNvPr id="5" name="スライド番号プレースホルダー 4">
            <a:extLst>
              <a:ext uri="{FF2B5EF4-FFF2-40B4-BE49-F238E27FC236}">
                <a16:creationId xmlns:a16="http://schemas.microsoft.com/office/drawing/2014/main" id="{EF4536A6-E23A-D7FF-23F7-E02C3E80E183}"/>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31</a:t>
            </a:fld>
            <a:endParaRPr lang="en-US"/>
          </a:p>
        </p:txBody>
      </p:sp>
      <p:sp>
        <p:nvSpPr>
          <p:cNvPr id="2" name="コンテンツ プレースホルダー 5">
            <a:extLst>
              <a:ext uri="{FF2B5EF4-FFF2-40B4-BE49-F238E27FC236}">
                <a16:creationId xmlns:a16="http://schemas.microsoft.com/office/drawing/2014/main" id="{5F147D10-10EE-3552-31CD-ACD622AD9653}"/>
              </a:ext>
            </a:extLst>
          </p:cNvPr>
          <p:cNvSpPr txBox="1">
            <a:spLocks/>
          </p:cNvSpPr>
          <p:nvPr/>
        </p:nvSpPr>
        <p:spPr>
          <a:xfrm>
            <a:off x="381000" y="1009363"/>
            <a:ext cx="9144000" cy="5331174"/>
          </a:xfrm>
          <a:prstGeom prst="rect">
            <a:avLst/>
          </a:prstGeom>
        </p:spPr>
        <p:txBody>
          <a:bodyPr lIns="0" tIns="0" rIns="0" bIns="0"/>
          <a:lstStyle>
            <a:lvl1pPr marL="0" indent="0" algn="l" defTabSz="742929" rtl="0" eaLnBrk="1" latinLnBrk="0" hangingPunct="1">
              <a:lnSpc>
                <a:spcPct val="110000"/>
              </a:lnSpc>
              <a:spcBef>
                <a:spcPts val="813"/>
              </a:spcBef>
              <a:buFont typeface="Arial" panose="020B0604020202020204" pitchFamily="34" charset="0"/>
              <a:buNone/>
              <a:defRPr kumimoji="1" sz="1800" kern="1200">
                <a:solidFill>
                  <a:schemeClr val="tx1">
                    <a:lumMod val="75000"/>
                    <a:lumOff val="25000"/>
                  </a:schemeClr>
                </a:solidFill>
                <a:latin typeface="+mn-ea"/>
                <a:ea typeface="+mn-ea"/>
                <a:cs typeface="+mn-cs"/>
              </a:defRPr>
            </a:lvl1pPr>
            <a:lvl2pPr marL="371464" indent="0" algn="l" defTabSz="742929" rtl="0" eaLnBrk="1" latinLnBrk="0" hangingPunct="1">
              <a:lnSpc>
                <a:spcPct val="90000"/>
              </a:lnSpc>
              <a:spcBef>
                <a:spcPts val="406"/>
              </a:spcBef>
              <a:buFont typeface="Arial" panose="020B0604020202020204" pitchFamily="34" charset="0"/>
              <a:buNone/>
              <a:defRPr kumimoji="1" sz="1950" kern="1200">
                <a:solidFill>
                  <a:schemeClr val="tx1">
                    <a:lumMod val="75000"/>
                    <a:lumOff val="25000"/>
                  </a:schemeClr>
                </a:solidFill>
                <a:latin typeface="+mn-ea"/>
                <a:ea typeface="+mn-ea"/>
                <a:cs typeface="+mn-cs"/>
              </a:defRPr>
            </a:lvl2pPr>
            <a:lvl3pPr marL="742929" indent="0" algn="l" defTabSz="742929" rtl="0" eaLnBrk="1" latinLnBrk="0" hangingPunct="1">
              <a:lnSpc>
                <a:spcPct val="90000"/>
              </a:lnSpc>
              <a:spcBef>
                <a:spcPts val="406"/>
              </a:spcBef>
              <a:buFont typeface="Arial" panose="020B0604020202020204" pitchFamily="34" charset="0"/>
              <a:buNone/>
              <a:defRPr kumimoji="1" sz="1625" kern="1200">
                <a:solidFill>
                  <a:schemeClr val="tx1">
                    <a:lumMod val="75000"/>
                    <a:lumOff val="25000"/>
                  </a:schemeClr>
                </a:solidFill>
                <a:latin typeface="+mn-ea"/>
                <a:ea typeface="+mn-ea"/>
                <a:cs typeface="+mn-cs"/>
              </a:defRPr>
            </a:lvl3pPr>
            <a:lvl4pPr marL="1114393"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4pPr>
            <a:lvl5pPr marL="1485858"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5pPr>
            <a:lvl6pPr marL="2043055"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19"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984"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448"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r>
              <a:rPr lang="ja-JP" altLang="en-US" sz="1400" b="1"/>
              <a:t>・庁書類</a:t>
            </a:r>
            <a:endParaRPr lang="en-US" altLang="ja-JP" sz="1400" b="1"/>
          </a:p>
          <a:p>
            <a:r>
              <a:rPr lang="ja-JP" altLang="en-US" sz="1400"/>
              <a:t>案件に対して添付された</a:t>
            </a:r>
            <a:r>
              <a:rPr lang="en-US" altLang="ja-JP" sz="1400"/>
              <a:t>HTML</a:t>
            </a:r>
            <a:r>
              <a:rPr lang="ja-JP" altLang="en-US" sz="1400"/>
              <a:t>データを閲覧するメニューです。書類名のリンクをクリックすると書類を閲覧できます。</a:t>
            </a:r>
            <a:endParaRPr lang="en-US" altLang="ja-JP" sz="1400"/>
          </a:p>
          <a:p>
            <a:r>
              <a:rPr lang="ja-JP" altLang="en-US" sz="1400" b="1"/>
              <a:t>・ファイル</a:t>
            </a:r>
            <a:endParaRPr lang="en-US" altLang="ja-JP" sz="1400" b="1"/>
          </a:p>
          <a:p>
            <a:r>
              <a:rPr lang="ja-JP" altLang="en-US" sz="1400"/>
              <a:t>案件の原稿や指示書等の特許庁とのやりとりファイル以外に発生する電子ファイルを登録したり、ダウンロードしたりするメニューです。</a:t>
            </a:r>
            <a:endParaRPr lang="en-US" altLang="ja-JP" sz="1400"/>
          </a:p>
          <a:p>
            <a:r>
              <a:rPr lang="ja-JP" altLang="en-US" sz="1400" b="1"/>
              <a:t>・連絡</a:t>
            </a:r>
            <a:endParaRPr lang="en-US" altLang="ja-JP" sz="1400" b="1"/>
          </a:p>
          <a:p>
            <a:r>
              <a:rPr lang="ja-JP" altLang="en-US" sz="1400"/>
              <a:t>案件に関する連絡を作成したり、過去のやり取りを確認したりするメニューです。</a:t>
            </a:r>
            <a:endParaRPr lang="en-US" altLang="ja-JP" sz="1400"/>
          </a:p>
          <a:p>
            <a:r>
              <a:rPr lang="ja-JP" altLang="en-US" sz="1400" b="1"/>
              <a:t>・ワークフロー</a:t>
            </a:r>
            <a:endParaRPr lang="en-US" altLang="ja-JP" sz="1400" b="1"/>
          </a:p>
          <a:p>
            <a:r>
              <a:rPr lang="ja-JP" altLang="en-US" sz="1400"/>
              <a:t>案件に対して作成されたワークフローを確認したり、新規でワークフローを作成したりするメニューです。</a:t>
            </a:r>
            <a:endParaRPr lang="en-US" altLang="ja-JP" sz="1400"/>
          </a:p>
          <a:p>
            <a:r>
              <a:rPr lang="ja-JP" altLang="en-US" sz="1400" b="1"/>
              <a:t>・報奨金</a:t>
            </a:r>
            <a:endParaRPr lang="en-US" altLang="ja-JP" sz="1400" b="1"/>
          </a:p>
          <a:p>
            <a:r>
              <a:rPr lang="ja-JP" altLang="en-US" sz="1400"/>
              <a:t>案件に対して自分の報奨金を確認することができます。</a:t>
            </a:r>
            <a:endParaRPr lang="en-US" altLang="ja-JP" sz="1400"/>
          </a:p>
          <a:p>
            <a:r>
              <a:rPr lang="ja-JP" altLang="en-US" sz="1400" b="1"/>
              <a:t>・庁連携</a:t>
            </a:r>
            <a:endParaRPr lang="en-US" altLang="ja-JP" sz="1400" b="1"/>
          </a:p>
          <a:p>
            <a:r>
              <a:rPr lang="ja-JP" altLang="en-US" sz="1400"/>
              <a:t>　公開データ（特許情報標準データ）を閲覧することができます。</a:t>
            </a:r>
            <a:endParaRPr lang="en-US" altLang="ja-JP" sz="1400"/>
          </a:p>
          <a:p>
            <a:endParaRPr lang="en-US" altLang="ja-JP" sz="1400"/>
          </a:p>
        </p:txBody>
      </p:sp>
      <p:sp>
        <p:nvSpPr>
          <p:cNvPr id="4" name="テキスト プレースホルダー 3">
            <a:extLst>
              <a:ext uri="{FF2B5EF4-FFF2-40B4-BE49-F238E27FC236}">
                <a16:creationId xmlns:a16="http://schemas.microsoft.com/office/drawing/2014/main" id="{E548A640-97D9-358D-D8F4-45344E370FEE}"/>
              </a:ext>
            </a:extLst>
          </p:cNvPr>
          <p:cNvSpPr>
            <a:spLocks noGrp="1"/>
          </p:cNvSpPr>
          <p:nvPr>
            <p:ph type="body" sz="quarter" idx="10"/>
          </p:nvPr>
        </p:nvSpPr>
        <p:spPr>
          <a:xfrm>
            <a:off x="5791200" y="133432"/>
            <a:ext cx="3612281" cy="774000"/>
          </a:xfrm>
        </p:spPr>
        <p:txBody>
          <a:bodyPr/>
          <a:lstStyle/>
          <a:p>
            <a:r>
              <a:rPr kumimoji="1" lang="ja-JP" altLang="en-US"/>
              <a:t>案件メニューの説明</a:t>
            </a:r>
          </a:p>
        </p:txBody>
      </p:sp>
    </p:spTree>
    <p:extLst>
      <p:ext uri="{BB962C8B-B14F-4D97-AF65-F5344CB8AC3E}">
        <p14:creationId xmlns:p14="http://schemas.microsoft.com/office/powerpoint/2010/main" val="2921500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E3CB689-F6FB-9029-2D31-FA2B1CCD1150}"/>
              </a:ext>
            </a:extLst>
          </p:cNvPr>
          <p:cNvSpPr>
            <a:spLocks noGrp="1"/>
          </p:cNvSpPr>
          <p:nvPr>
            <p:ph type="title"/>
          </p:nvPr>
        </p:nvSpPr>
        <p:spPr/>
        <p:txBody>
          <a:bodyPr/>
          <a:lstStyle/>
          <a:p>
            <a:r>
              <a:rPr kumimoji="1" lang="ja-JP" altLang="en-US"/>
              <a:t>案件画面の説明</a:t>
            </a:r>
          </a:p>
        </p:txBody>
      </p:sp>
      <p:sp>
        <p:nvSpPr>
          <p:cNvPr id="5" name="スライド番号プレースホルダー 4">
            <a:extLst>
              <a:ext uri="{FF2B5EF4-FFF2-40B4-BE49-F238E27FC236}">
                <a16:creationId xmlns:a16="http://schemas.microsoft.com/office/drawing/2014/main" id="{EF4536A6-E23A-D7FF-23F7-E02C3E80E183}"/>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32</a:t>
            </a:fld>
            <a:endParaRPr lang="en-US"/>
          </a:p>
        </p:txBody>
      </p:sp>
      <p:sp>
        <p:nvSpPr>
          <p:cNvPr id="2" name="コンテンツ プレースホルダー 5">
            <a:extLst>
              <a:ext uri="{FF2B5EF4-FFF2-40B4-BE49-F238E27FC236}">
                <a16:creationId xmlns:a16="http://schemas.microsoft.com/office/drawing/2014/main" id="{5F147D10-10EE-3552-31CD-ACD622AD9653}"/>
              </a:ext>
            </a:extLst>
          </p:cNvPr>
          <p:cNvSpPr txBox="1">
            <a:spLocks/>
          </p:cNvSpPr>
          <p:nvPr/>
        </p:nvSpPr>
        <p:spPr>
          <a:xfrm>
            <a:off x="381000" y="1009363"/>
            <a:ext cx="9144000" cy="5331174"/>
          </a:xfrm>
          <a:prstGeom prst="rect">
            <a:avLst/>
          </a:prstGeom>
        </p:spPr>
        <p:txBody>
          <a:bodyPr lIns="0" tIns="0" rIns="0" bIns="0"/>
          <a:lstStyle>
            <a:lvl1pPr marL="0" indent="0" algn="l" defTabSz="742929" rtl="0" eaLnBrk="1" latinLnBrk="0" hangingPunct="1">
              <a:lnSpc>
                <a:spcPct val="110000"/>
              </a:lnSpc>
              <a:spcBef>
                <a:spcPts val="813"/>
              </a:spcBef>
              <a:buFont typeface="Arial" panose="020B0604020202020204" pitchFamily="34" charset="0"/>
              <a:buNone/>
              <a:defRPr kumimoji="1" sz="1800" kern="1200">
                <a:solidFill>
                  <a:schemeClr val="tx1">
                    <a:lumMod val="75000"/>
                    <a:lumOff val="25000"/>
                  </a:schemeClr>
                </a:solidFill>
                <a:latin typeface="+mn-ea"/>
                <a:ea typeface="+mn-ea"/>
                <a:cs typeface="+mn-cs"/>
              </a:defRPr>
            </a:lvl1pPr>
            <a:lvl2pPr marL="371464" indent="0" algn="l" defTabSz="742929" rtl="0" eaLnBrk="1" latinLnBrk="0" hangingPunct="1">
              <a:lnSpc>
                <a:spcPct val="90000"/>
              </a:lnSpc>
              <a:spcBef>
                <a:spcPts val="406"/>
              </a:spcBef>
              <a:buFont typeface="Arial" panose="020B0604020202020204" pitchFamily="34" charset="0"/>
              <a:buNone/>
              <a:defRPr kumimoji="1" sz="1950" kern="1200">
                <a:solidFill>
                  <a:schemeClr val="tx1">
                    <a:lumMod val="75000"/>
                    <a:lumOff val="25000"/>
                  </a:schemeClr>
                </a:solidFill>
                <a:latin typeface="+mn-ea"/>
                <a:ea typeface="+mn-ea"/>
                <a:cs typeface="+mn-cs"/>
              </a:defRPr>
            </a:lvl2pPr>
            <a:lvl3pPr marL="742929" indent="0" algn="l" defTabSz="742929" rtl="0" eaLnBrk="1" latinLnBrk="0" hangingPunct="1">
              <a:lnSpc>
                <a:spcPct val="90000"/>
              </a:lnSpc>
              <a:spcBef>
                <a:spcPts val="406"/>
              </a:spcBef>
              <a:buFont typeface="Arial" panose="020B0604020202020204" pitchFamily="34" charset="0"/>
              <a:buNone/>
              <a:defRPr kumimoji="1" sz="1625" kern="1200">
                <a:solidFill>
                  <a:schemeClr val="tx1">
                    <a:lumMod val="75000"/>
                    <a:lumOff val="25000"/>
                  </a:schemeClr>
                </a:solidFill>
                <a:latin typeface="+mn-ea"/>
                <a:ea typeface="+mn-ea"/>
                <a:cs typeface="+mn-cs"/>
              </a:defRPr>
            </a:lvl3pPr>
            <a:lvl4pPr marL="1114393"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4pPr>
            <a:lvl5pPr marL="1485858"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5pPr>
            <a:lvl6pPr marL="2043055"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19"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984"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448"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r>
              <a:rPr lang="ja-JP" altLang="en-US" sz="1400">
                <a:solidFill>
                  <a:srgbClr val="FF0000"/>
                </a:solidFill>
              </a:rPr>
              <a:t>（発明者ユーザに案件編集権限がある場合に限る）</a:t>
            </a:r>
            <a:r>
              <a:rPr lang="ja-JP" altLang="en-US" sz="1400"/>
              <a:t>案件の情報は、テーブルごとに編集することが可能です。</a:t>
            </a:r>
            <a:endParaRPr lang="en-US" altLang="ja-JP" sz="1400"/>
          </a:p>
          <a:p>
            <a:r>
              <a:rPr lang="ja-JP" altLang="en-US" sz="1400"/>
              <a:t>編集ボタンをクリックし、編集後、更新ボタンをクリックして完了です。</a:t>
            </a:r>
            <a:br>
              <a:rPr lang="en-US" altLang="ja-JP" sz="1400"/>
            </a:br>
            <a:endParaRPr lang="en-US" altLang="ja-JP" sz="1400"/>
          </a:p>
        </p:txBody>
      </p:sp>
      <p:sp>
        <p:nvSpPr>
          <p:cNvPr id="4" name="テキスト プレースホルダー 3">
            <a:extLst>
              <a:ext uri="{FF2B5EF4-FFF2-40B4-BE49-F238E27FC236}">
                <a16:creationId xmlns:a16="http://schemas.microsoft.com/office/drawing/2014/main" id="{E548A640-97D9-358D-D8F4-45344E370FEE}"/>
              </a:ext>
            </a:extLst>
          </p:cNvPr>
          <p:cNvSpPr>
            <a:spLocks noGrp="1"/>
          </p:cNvSpPr>
          <p:nvPr>
            <p:ph type="body" sz="quarter" idx="10"/>
          </p:nvPr>
        </p:nvSpPr>
        <p:spPr>
          <a:xfrm>
            <a:off x="5791200" y="133432"/>
            <a:ext cx="3612281" cy="774000"/>
          </a:xfrm>
        </p:spPr>
        <p:txBody>
          <a:bodyPr/>
          <a:lstStyle/>
          <a:p>
            <a:r>
              <a:rPr kumimoji="1" lang="ja-JP" altLang="en-US"/>
              <a:t>案件編集</a:t>
            </a:r>
          </a:p>
        </p:txBody>
      </p:sp>
      <p:pic>
        <p:nvPicPr>
          <p:cNvPr id="8" name="図 7">
            <a:extLst>
              <a:ext uri="{FF2B5EF4-FFF2-40B4-BE49-F238E27FC236}">
                <a16:creationId xmlns:a16="http://schemas.microsoft.com/office/drawing/2014/main" id="{F9BABA84-9FF2-6A16-9903-7B26BE6AE171}"/>
              </a:ext>
            </a:extLst>
          </p:cNvPr>
          <p:cNvPicPr>
            <a:picLocks noChangeAspect="1"/>
          </p:cNvPicPr>
          <p:nvPr/>
        </p:nvPicPr>
        <p:blipFill>
          <a:blip r:embed="rId3"/>
          <a:stretch>
            <a:fillRect/>
          </a:stretch>
        </p:blipFill>
        <p:spPr>
          <a:xfrm>
            <a:off x="940663" y="1934216"/>
            <a:ext cx="7250837" cy="2422826"/>
          </a:xfrm>
          <a:prstGeom prst="rect">
            <a:avLst/>
          </a:prstGeom>
        </p:spPr>
      </p:pic>
      <p:pic>
        <p:nvPicPr>
          <p:cNvPr id="10" name="図 9">
            <a:extLst>
              <a:ext uri="{FF2B5EF4-FFF2-40B4-BE49-F238E27FC236}">
                <a16:creationId xmlns:a16="http://schemas.microsoft.com/office/drawing/2014/main" id="{69A0BCA9-CD50-C154-85BD-6E0E1078D37D}"/>
              </a:ext>
            </a:extLst>
          </p:cNvPr>
          <p:cNvPicPr>
            <a:picLocks noChangeAspect="1"/>
          </p:cNvPicPr>
          <p:nvPr/>
        </p:nvPicPr>
        <p:blipFill>
          <a:blip r:embed="rId4"/>
          <a:stretch>
            <a:fillRect/>
          </a:stretch>
        </p:blipFill>
        <p:spPr>
          <a:xfrm>
            <a:off x="912089" y="4650878"/>
            <a:ext cx="7250838" cy="1101987"/>
          </a:xfrm>
          <a:prstGeom prst="rect">
            <a:avLst/>
          </a:prstGeom>
        </p:spPr>
      </p:pic>
      <p:sp>
        <p:nvSpPr>
          <p:cNvPr id="11" name="正方形/長方形 10">
            <a:extLst>
              <a:ext uri="{FF2B5EF4-FFF2-40B4-BE49-F238E27FC236}">
                <a16:creationId xmlns:a16="http://schemas.microsoft.com/office/drawing/2014/main" id="{8D783937-6B33-2617-A6BA-1EF2AD67998E}"/>
              </a:ext>
            </a:extLst>
          </p:cNvPr>
          <p:cNvSpPr/>
          <p:nvPr/>
        </p:nvSpPr>
        <p:spPr>
          <a:xfrm>
            <a:off x="1526743" y="1934217"/>
            <a:ext cx="435407" cy="2755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endParaRPr kumimoji="1" lang="ja-JP" altLang="en-US">
              <a:solidFill>
                <a:srgbClr val="FF0000"/>
              </a:solidFill>
            </a:endParaRPr>
          </a:p>
        </p:txBody>
      </p:sp>
      <p:sp>
        <p:nvSpPr>
          <p:cNvPr id="12" name="正方形/長方形 11">
            <a:extLst>
              <a:ext uri="{FF2B5EF4-FFF2-40B4-BE49-F238E27FC236}">
                <a16:creationId xmlns:a16="http://schemas.microsoft.com/office/drawing/2014/main" id="{FBC3E687-16E7-1C0B-3718-48E56943450F}"/>
              </a:ext>
            </a:extLst>
          </p:cNvPr>
          <p:cNvSpPr/>
          <p:nvPr/>
        </p:nvSpPr>
        <p:spPr>
          <a:xfrm>
            <a:off x="1526743" y="4734567"/>
            <a:ext cx="692582" cy="2755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endParaRPr kumimoji="1" lang="ja-JP" altLang="en-US">
              <a:solidFill>
                <a:srgbClr val="FF0000"/>
              </a:solidFill>
            </a:endParaRPr>
          </a:p>
        </p:txBody>
      </p:sp>
      <p:sp>
        <p:nvSpPr>
          <p:cNvPr id="15" name="正方形/長方形 14">
            <a:extLst>
              <a:ext uri="{FF2B5EF4-FFF2-40B4-BE49-F238E27FC236}">
                <a16:creationId xmlns:a16="http://schemas.microsoft.com/office/drawing/2014/main" id="{DE0C3FCF-3170-71F3-B739-3E45A3699353}"/>
              </a:ext>
            </a:extLst>
          </p:cNvPr>
          <p:cNvSpPr/>
          <p:nvPr/>
        </p:nvSpPr>
        <p:spPr>
          <a:xfrm>
            <a:off x="1047750" y="5083509"/>
            <a:ext cx="1171575" cy="2755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endParaRPr kumimoji="1" lang="ja-JP" altLang="en-US">
              <a:solidFill>
                <a:srgbClr val="FF0000"/>
              </a:solidFill>
            </a:endParaRPr>
          </a:p>
        </p:txBody>
      </p:sp>
      <p:sp>
        <p:nvSpPr>
          <p:cNvPr id="16" name="テキスト ボックス 15">
            <a:extLst>
              <a:ext uri="{FF2B5EF4-FFF2-40B4-BE49-F238E27FC236}">
                <a16:creationId xmlns:a16="http://schemas.microsoft.com/office/drawing/2014/main" id="{8C252B15-C1A2-2805-6288-D641DD7B6873}"/>
              </a:ext>
            </a:extLst>
          </p:cNvPr>
          <p:cNvSpPr txBox="1"/>
          <p:nvPr/>
        </p:nvSpPr>
        <p:spPr>
          <a:xfrm>
            <a:off x="2354986" y="5024394"/>
            <a:ext cx="2140009" cy="298919"/>
          </a:xfrm>
          <a:prstGeom prst="rect">
            <a:avLst/>
          </a:prstGeom>
          <a:noFill/>
        </p:spPr>
        <p:txBody>
          <a:bodyPr wrap="none" lIns="0" tIns="72000" rIns="0" bIns="0" rtlCol="0">
            <a:spAutoFit/>
          </a:bodyPr>
          <a:lstStyle/>
          <a:p>
            <a:pPr algn="l">
              <a:lnSpc>
                <a:spcPct val="130000"/>
              </a:lnSpc>
            </a:pPr>
            <a:r>
              <a:rPr kumimoji="1" lang="ja-JP" altLang="en-US" sz="1200">
                <a:solidFill>
                  <a:srgbClr val="FF0000"/>
                </a:solidFill>
              </a:rPr>
              <a:t>←編集個所がハイライトされる</a:t>
            </a:r>
          </a:p>
        </p:txBody>
      </p:sp>
      <p:grpSp>
        <p:nvGrpSpPr>
          <p:cNvPr id="20" name="グループ化 19">
            <a:extLst>
              <a:ext uri="{FF2B5EF4-FFF2-40B4-BE49-F238E27FC236}">
                <a16:creationId xmlns:a16="http://schemas.microsoft.com/office/drawing/2014/main" id="{83F0778B-A999-C44C-504D-B78D17E3FEE8}"/>
              </a:ext>
            </a:extLst>
          </p:cNvPr>
          <p:cNvGrpSpPr/>
          <p:nvPr/>
        </p:nvGrpSpPr>
        <p:grpSpPr>
          <a:xfrm>
            <a:off x="3952875" y="4495800"/>
            <a:ext cx="656070" cy="238767"/>
            <a:chOff x="3952875" y="4495800"/>
            <a:chExt cx="656070" cy="238767"/>
          </a:xfrm>
        </p:grpSpPr>
        <p:cxnSp>
          <p:nvCxnSpPr>
            <p:cNvPr id="18" name="直線コネクタ 17">
              <a:extLst>
                <a:ext uri="{FF2B5EF4-FFF2-40B4-BE49-F238E27FC236}">
                  <a16:creationId xmlns:a16="http://schemas.microsoft.com/office/drawing/2014/main" id="{C587F5EA-DCBD-2843-EA62-B822EBCB4A20}"/>
                </a:ext>
              </a:extLst>
            </p:cNvPr>
            <p:cNvCxnSpPr/>
            <p:nvPr/>
          </p:nvCxnSpPr>
          <p:spPr>
            <a:xfrm>
              <a:off x="3952875" y="4495800"/>
              <a:ext cx="333375" cy="23876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6B1CFDAD-1459-9426-5E5E-ABBD5A4811CC}"/>
                </a:ext>
              </a:extLst>
            </p:cNvPr>
            <p:cNvCxnSpPr>
              <a:cxnSpLocks/>
            </p:cNvCxnSpPr>
            <p:nvPr/>
          </p:nvCxnSpPr>
          <p:spPr>
            <a:xfrm flipV="1">
              <a:off x="4275570" y="4495800"/>
              <a:ext cx="333375" cy="23876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26456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51D26D-2A6D-074B-E235-76F2952851A4}"/>
              </a:ext>
            </a:extLst>
          </p:cNvPr>
          <p:cNvSpPr>
            <a:spLocks noGrp="1"/>
          </p:cNvSpPr>
          <p:nvPr>
            <p:ph type="title"/>
          </p:nvPr>
        </p:nvSpPr>
        <p:spPr/>
        <p:txBody>
          <a:bodyPr/>
          <a:lstStyle/>
          <a:p>
            <a:r>
              <a:rPr lang="ja-JP" altLang="en-US"/>
              <a:t>連絡　</a:t>
            </a:r>
            <a:endParaRPr kumimoji="1" lang="ja-JP" altLang="en-US" sz="2400"/>
          </a:p>
        </p:txBody>
      </p:sp>
      <p:sp>
        <p:nvSpPr>
          <p:cNvPr id="3" name="テキスト プレースホルダー 2">
            <a:extLst>
              <a:ext uri="{FF2B5EF4-FFF2-40B4-BE49-F238E27FC236}">
                <a16:creationId xmlns:a16="http://schemas.microsoft.com/office/drawing/2014/main" id="{B9472339-AD25-5C02-3FC4-7E587CF55092}"/>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563EB44-CF1D-715B-2B92-304393829C4D}"/>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33</a:t>
            </a:fld>
            <a:endParaRPr lang="en-US"/>
          </a:p>
        </p:txBody>
      </p:sp>
    </p:spTree>
    <p:extLst>
      <p:ext uri="{BB962C8B-B14F-4D97-AF65-F5344CB8AC3E}">
        <p14:creationId xmlns:p14="http://schemas.microsoft.com/office/powerpoint/2010/main" val="2262649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E3CB689-F6FB-9029-2D31-FA2B1CCD1150}"/>
              </a:ext>
            </a:extLst>
          </p:cNvPr>
          <p:cNvSpPr>
            <a:spLocks noGrp="1"/>
          </p:cNvSpPr>
          <p:nvPr>
            <p:ph type="title"/>
          </p:nvPr>
        </p:nvSpPr>
        <p:spPr/>
        <p:txBody>
          <a:bodyPr/>
          <a:lstStyle/>
          <a:p>
            <a:r>
              <a:rPr lang="ja-JP" altLang="en-US"/>
              <a:t>連絡機能とは</a:t>
            </a:r>
            <a:endParaRPr kumimoji="1" lang="ja-JP" altLang="en-US"/>
          </a:p>
        </p:txBody>
      </p:sp>
      <p:sp>
        <p:nvSpPr>
          <p:cNvPr id="5" name="スライド番号プレースホルダー 4">
            <a:extLst>
              <a:ext uri="{FF2B5EF4-FFF2-40B4-BE49-F238E27FC236}">
                <a16:creationId xmlns:a16="http://schemas.microsoft.com/office/drawing/2014/main" id="{EF4536A6-E23A-D7FF-23F7-E02C3E80E183}"/>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34</a:t>
            </a:fld>
            <a:endParaRPr lang="en-US"/>
          </a:p>
        </p:txBody>
      </p:sp>
      <p:sp>
        <p:nvSpPr>
          <p:cNvPr id="2" name="コンテンツ プレースホルダー 5">
            <a:extLst>
              <a:ext uri="{FF2B5EF4-FFF2-40B4-BE49-F238E27FC236}">
                <a16:creationId xmlns:a16="http://schemas.microsoft.com/office/drawing/2014/main" id="{5F147D10-10EE-3552-31CD-ACD622AD9653}"/>
              </a:ext>
            </a:extLst>
          </p:cNvPr>
          <p:cNvSpPr txBox="1">
            <a:spLocks/>
          </p:cNvSpPr>
          <p:nvPr/>
        </p:nvSpPr>
        <p:spPr>
          <a:xfrm>
            <a:off x="447713" y="1075973"/>
            <a:ext cx="9144000" cy="4938014"/>
          </a:xfrm>
          <a:prstGeom prst="rect">
            <a:avLst/>
          </a:prstGeom>
        </p:spPr>
        <p:txBody>
          <a:bodyPr lIns="0" tIns="0" rIns="0" bIns="0"/>
          <a:lstStyle>
            <a:lvl1pPr marL="0" indent="0" algn="l" defTabSz="742929" rtl="0" eaLnBrk="1" latinLnBrk="0" hangingPunct="1">
              <a:lnSpc>
                <a:spcPct val="110000"/>
              </a:lnSpc>
              <a:spcBef>
                <a:spcPts val="813"/>
              </a:spcBef>
              <a:buFont typeface="Arial" panose="020B0604020202020204" pitchFamily="34" charset="0"/>
              <a:buNone/>
              <a:defRPr kumimoji="1" sz="1800" kern="1200">
                <a:solidFill>
                  <a:schemeClr val="tx1">
                    <a:lumMod val="75000"/>
                    <a:lumOff val="25000"/>
                  </a:schemeClr>
                </a:solidFill>
                <a:latin typeface="+mn-ea"/>
                <a:ea typeface="+mn-ea"/>
                <a:cs typeface="+mn-cs"/>
              </a:defRPr>
            </a:lvl1pPr>
            <a:lvl2pPr marL="371464" indent="0" algn="l" defTabSz="742929" rtl="0" eaLnBrk="1" latinLnBrk="0" hangingPunct="1">
              <a:lnSpc>
                <a:spcPct val="90000"/>
              </a:lnSpc>
              <a:spcBef>
                <a:spcPts val="406"/>
              </a:spcBef>
              <a:buFont typeface="Arial" panose="020B0604020202020204" pitchFamily="34" charset="0"/>
              <a:buNone/>
              <a:defRPr kumimoji="1" sz="1950" kern="1200">
                <a:solidFill>
                  <a:schemeClr val="tx1">
                    <a:lumMod val="75000"/>
                    <a:lumOff val="25000"/>
                  </a:schemeClr>
                </a:solidFill>
                <a:latin typeface="+mn-ea"/>
                <a:ea typeface="+mn-ea"/>
                <a:cs typeface="+mn-cs"/>
              </a:defRPr>
            </a:lvl2pPr>
            <a:lvl3pPr marL="742929" indent="0" algn="l" defTabSz="742929" rtl="0" eaLnBrk="1" latinLnBrk="0" hangingPunct="1">
              <a:lnSpc>
                <a:spcPct val="90000"/>
              </a:lnSpc>
              <a:spcBef>
                <a:spcPts val="406"/>
              </a:spcBef>
              <a:buFont typeface="Arial" panose="020B0604020202020204" pitchFamily="34" charset="0"/>
              <a:buNone/>
              <a:defRPr kumimoji="1" sz="1625" kern="1200">
                <a:solidFill>
                  <a:schemeClr val="tx1">
                    <a:lumMod val="75000"/>
                    <a:lumOff val="25000"/>
                  </a:schemeClr>
                </a:solidFill>
                <a:latin typeface="+mn-ea"/>
                <a:ea typeface="+mn-ea"/>
                <a:cs typeface="+mn-cs"/>
              </a:defRPr>
            </a:lvl3pPr>
            <a:lvl4pPr marL="1114393"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4pPr>
            <a:lvl5pPr marL="1485858"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5pPr>
            <a:lvl6pPr marL="2043055"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19"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984"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448"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r>
              <a:rPr lang="ja-JP" altLang="en-US" b="1"/>
              <a:t>連絡</a:t>
            </a:r>
            <a:endParaRPr lang="en-US" altLang="ja-JP" b="1"/>
          </a:p>
          <a:p>
            <a:r>
              <a:rPr lang="ja-JP" altLang="en-US" sz="1400"/>
              <a:t>本システムには「連絡」機能があり、システム内で案件に係るメッセージのやり取りを行うことが可能です。</a:t>
            </a:r>
            <a:endParaRPr lang="en-US" altLang="ja-JP" sz="1400"/>
          </a:p>
          <a:p>
            <a:r>
              <a:rPr lang="ja-JP" altLang="en-US" sz="1400" b="0" i="0">
                <a:solidFill>
                  <a:srgbClr val="212529"/>
                </a:solidFill>
                <a:effectLst/>
                <a:latin typeface="メイリオ" panose="020B0604030504040204" pitchFamily="50" charset="-128"/>
                <a:ea typeface="メイリオ" panose="020B0604030504040204" pitchFamily="50" charset="-128"/>
              </a:rPr>
              <a:t>案件メニューの「連絡」タブでは、メッセージのやり取りがこのように履歴として残ります。</a:t>
            </a:r>
            <a:r>
              <a:rPr lang="en-US" altLang="ja-JP" sz="1400" b="0" i="0">
                <a:solidFill>
                  <a:srgbClr val="212529"/>
                </a:solidFill>
                <a:effectLst/>
                <a:latin typeface="メイリオ" panose="020B0604030504040204" pitchFamily="50" charset="-128"/>
                <a:ea typeface="メイリオ" panose="020B0604030504040204" pitchFamily="50" charset="-128"/>
              </a:rPr>
              <a:t>		</a:t>
            </a:r>
          </a:p>
          <a:p>
            <a:r>
              <a:rPr lang="en-US" altLang="ja-JP" sz="1400">
                <a:solidFill>
                  <a:srgbClr val="212529"/>
                </a:solidFill>
                <a:latin typeface="メイリオ" panose="020B0604030504040204" pitchFamily="50" charset="-128"/>
                <a:ea typeface="メイリオ" panose="020B0604030504040204" pitchFamily="50" charset="-128"/>
              </a:rPr>
              <a:t>	</a:t>
            </a:r>
          </a:p>
          <a:p>
            <a:endParaRPr lang="en-US" altLang="ja-JP" sz="1400" b="1"/>
          </a:p>
          <a:p>
            <a:endParaRPr lang="en-US" altLang="ja-JP" sz="1400" b="1"/>
          </a:p>
          <a:p>
            <a:endParaRPr lang="en-US" altLang="ja-JP" sz="1400"/>
          </a:p>
        </p:txBody>
      </p:sp>
      <p:sp>
        <p:nvSpPr>
          <p:cNvPr id="4" name="テキスト プレースホルダー 3">
            <a:extLst>
              <a:ext uri="{FF2B5EF4-FFF2-40B4-BE49-F238E27FC236}">
                <a16:creationId xmlns:a16="http://schemas.microsoft.com/office/drawing/2014/main" id="{2AD49A0D-9D60-8521-BC56-97C9D2B24204}"/>
              </a:ext>
            </a:extLst>
          </p:cNvPr>
          <p:cNvSpPr>
            <a:spLocks noGrp="1"/>
          </p:cNvSpPr>
          <p:nvPr>
            <p:ph type="body" sz="quarter" idx="10"/>
          </p:nvPr>
        </p:nvSpPr>
        <p:spPr>
          <a:xfrm>
            <a:off x="5791200" y="133432"/>
            <a:ext cx="3612281" cy="774000"/>
          </a:xfrm>
        </p:spPr>
        <p:txBody>
          <a:bodyPr/>
          <a:lstStyle/>
          <a:p>
            <a:r>
              <a:rPr lang="ja-JP" altLang="en-US"/>
              <a:t>メッセージのやり取り</a:t>
            </a:r>
            <a:endParaRPr kumimoji="1" lang="ja-JP" altLang="en-US"/>
          </a:p>
        </p:txBody>
      </p:sp>
      <p:pic>
        <p:nvPicPr>
          <p:cNvPr id="8" name="図 7">
            <a:extLst>
              <a:ext uri="{FF2B5EF4-FFF2-40B4-BE49-F238E27FC236}">
                <a16:creationId xmlns:a16="http://schemas.microsoft.com/office/drawing/2014/main" id="{2DE28EEC-C594-9C3C-83ED-9CC3D82A16BF}"/>
              </a:ext>
            </a:extLst>
          </p:cNvPr>
          <p:cNvPicPr>
            <a:picLocks noChangeAspect="1"/>
          </p:cNvPicPr>
          <p:nvPr/>
        </p:nvPicPr>
        <p:blipFill>
          <a:blip r:embed="rId2"/>
          <a:stretch>
            <a:fillRect/>
          </a:stretch>
        </p:blipFill>
        <p:spPr>
          <a:xfrm>
            <a:off x="2057399" y="2093846"/>
            <a:ext cx="5071701" cy="4083416"/>
          </a:xfrm>
          <a:prstGeom prst="rect">
            <a:avLst/>
          </a:prstGeom>
        </p:spPr>
      </p:pic>
    </p:spTree>
    <p:extLst>
      <p:ext uri="{BB962C8B-B14F-4D97-AF65-F5344CB8AC3E}">
        <p14:creationId xmlns:p14="http://schemas.microsoft.com/office/powerpoint/2010/main" val="815721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E3CB689-F6FB-9029-2D31-FA2B1CCD1150}"/>
              </a:ext>
            </a:extLst>
          </p:cNvPr>
          <p:cNvSpPr>
            <a:spLocks noGrp="1"/>
          </p:cNvSpPr>
          <p:nvPr>
            <p:ph type="title"/>
          </p:nvPr>
        </p:nvSpPr>
        <p:spPr/>
        <p:txBody>
          <a:bodyPr/>
          <a:lstStyle/>
          <a:p>
            <a:r>
              <a:rPr kumimoji="1" lang="ja-JP" altLang="en-US"/>
              <a:t>連絡作成方法</a:t>
            </a:r>
          </a:p>
        </p:txBody>
      </p:sp>
      <p:sp>
        <p:nvSpPr>
          <p:cNvPr id="5" name="スライド番号プレースホルダー 4">
            <a:extLst>
              <a:ext uri="{FF2B5EF4-FFF2-40B4-BE49-F238E27FC236}">
                <a16:creationId xmlns:a16="http://schemas.microsoft.com/office/drawing/2014/main" id="{EF4536A6-E23A-D7FF-23F7-E02C3E80E183}"/>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35</a:t>
            </a:fld>
            <a:endParaRPr lang="en-US"/>
          </a:p>
        </p:txBody>
      </p:sp>
      <p:sp>
        <p:nvSpPr>
          <p:cNvPr id="2" name="コンテンツ プレースホルダー 5">
            <a:extLst>
              <a:ext uri="{FF2B5EF4-FFF2-40B4-BE49-F238E27FC236}">
                <a16:creationId xmlns:a16="http://schemas.microsoft.com/office/drawing/2014/main" id="{5F147D10-10EE-3552-31CD-ACD622AD9653}"/>
              </a:ext>
            </a:extLst>
          </p:cNvPr>
          <p:cNvSpPr txBox="1">
            <a:spLocks/>
          </p:cNvSpPr>
          <p:nvPr/>
        </p:nvSpPr>
        <p:spPr>
          <a:xfrm>
            <a:off x="447713" y="1075973"/>
            <a:ext cx="9144000" cy="4938014"/>
          </a:xfrm>
          <a:prstGeom prst="rect">
            <a:avLst/>
          </a:prstGeom>
        </p:spPr>
        <p:txBody>
          <a:bodyPr lIns="0" tIns="0" rIns="0" bIns="0"/>
          <a:lstStyle>
            <a:lvl1pPr marL="0" indent="0" algn="l" defTabSz="742929" rtl="0" eaLnBrk="1" latinLnBrk="0" hangingPunct="1">
              <a:lnSpc>
                <a:spcPct val="110000"/>
              </a:lnSpc>
              <a:spcBef>
                <a:spcPts val="813"/>
              </a:spcBef>
              <a:buFont typeface="Arial" panose="020B0604020202020204" pitchFamily="34" charset="0"/>
              <a:buNone/>
              <a:defRPr kumimoji="1" sz="1800" kern="1200">
                <a:solidFill>
                  <a:schemeClr val="tx1">
                    <a:lumMod val="75000"/>
                    <a:lumOff val="25000"/>
                  </a:schemeClr>
                </a:solidFill>
                <a:latin typeface="+mn-ea"/>
                <a:ea typeface="+mn-ea"/>
                <a:cs typeface="+mn-cs"/>
              </a:defRPr>
            </a:lvl1pPr>
            <a:lvl2pPr marL="371464" indent="0" algn="l" defTabSz="742929" rtl="0" eaLnBrk="1" latinLnBrk="0" hangingPunct="1">
              <a:lnSpc>
                <a:spcPct val="90000"/>
              </a:lnSpc>
              <a:spcBef>
                <a:spcPts val="406"/>
              </a:spcBef>
              <a:buFont typeface="Arial" panose="020B0604020202020204" pitchFamily="34" charset="0"/>
              <a:buNone/>
              <a:defRPr kumimoji="1" sz="1950" kern="1200">
                <a:solidFill>
                  <a:schemeClr val="tx1">
                    <a:lumMod val="75000"/>
                    <a:lumOff val="25000"/>
                  </a:schemeClr>
                </a:solidFill>
                <a:latin typeface="+mn-ea"/>
                <a:ea typeface="+mn-ea"/>
                <a:cs typeface="+mn-cs"/>
              </a:defRPr>
            </a:lvl2pPr>
            <a:lvl3pPr marL="742929" indent="0" algn="l" defTabSz="742929" rtl="0" eaLnBrk="1" latinLnBrk="0" hangingPunct="1">
              <a:lnSpc>
                <a:spcPct val="90000"/>
              </a:lnSpc>
              <a:spcBef>
                <a:spcPts val="406"/>
              </a:spcBef>
              <a:buFont typeface="Arial" panose="020B0604020202020204" pitchFamily="34" charset="0"/>
              <a:buNone/>
              <a:defRPr kumimoji="1" sz="1625" kern="1200">
                <a:solidFill>
                  <a:schemeClr val="tx1">
                    <a:lumMod val="75000"/>
                    <a:lumOff val="25000"/>
                  </a:schemeClr>
                </a:solidFill>
                <a:latin typeface="+mn-ea"/>
                <a:ea typeface="+mn-ea"/>
                <a:cs typeface="+mn-cs"/>
              </a:defRPr>
            </a:lvl3pPr>
            <a:lvl4pPr marL="1114393"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4pPr>
            <a:lvl5pPr marL="1485858"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5pPr>
            <a:lvl6pPr marL="2043055"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19"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984"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448"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r>
              <a:rPr lang="ja-JP" altLang="en-US" sz="1400"/>
              <a:t>①該当案件の連絡タブを開き、「案件連絡追加」ボタンをクリックします。</a:t>
            </a:r>
            <a:r>
              <a:rPr lang="en-US" altLang="ja-JP" sz="1400" b="0" i="0">
                <a:solidFill>
                  <a:srgbClr val="212529"/>
                </a:solidFill>
                <a:effectLst/>
                <a:latin typeface="メイリオ" panose="020B0604030504040204" pitchFamily="50" charset="-128"/>
                <a:ea typeface="メイリオ" panose="020B0604030504040204" pitchFamily="50" charset="-128"/>
              </a:rPr>
              <a:t>	</a:t>
            </a:r>
          </a:p>
          <a:p>
            <a:endParaRPr lang="en-US" altLang="ja-JP" sz="1400">
              <a:solidFill>
                <a:srgbClr val="212529"/>
              </a:solidFill>
              <a:latin typeface="メイリオ" panose="020B0604030504040204" pitchFamily="50" charset="-128"/>
              <a:ea typeface="メイリオ" panose="020B0604030504040204" pitchFamily="50" charset="-128"/>
            </a:endParaRPr>
          </a:p>
          <a:p>
            <a:endParaRPr lang="en-US" altLang="ja-JP" sz="1400" b="0" i="0">
              <a:solidFill>
                <a:srgbClr val="212529"/>
              </a:solidFill>
              <a:effectLst/>
              <a:latin typeface="メイリオ" panose="020B0604030504040204" pitchFamily="50" charset="-128"/>
              <a:ea typeface="メイリオ" panose="020B0604030504040204" pitchFamily="50" charset="-128"/>
            </a:endParaRPr>
          </a:p>
          <a:p>
            <a:endParaRPr lang="en-US" altLang="ja-JP" sz="1400">
              <a:solidFill>
                <a:srgbClr val="212529"/>
              </a:solidFill>
              <a:latin typeface="メイリオ" panose="020B0604030504040204" pitchFamily="50" charset="-128"/>
              <a:ea typeface="メイリオ" panose="020B0604030504040204" pitchFamily="50" charset="-128"/>
            </a:endParaRPr>
          </a:p>
          <a:p>
            <a:endParaRPr lang="en-US" altLang="ja-JP" sz="1400">
              <a:solidFill>
                <a:srgbClr val="212529"/>
              </a:solidFill>
              <a:latin typeface="メイリオ" panose="020B0604030504040204" pitchFamily="50" charset="-128"/>
              <a:ea typeface="メイリオ" panose="020B0604030504040204" pitchFamily="50" charset="-128"/>
            </a:endParaRPr>
          </a:p>
          <a:p>
            <a:endParaRPr lang="en-US" altLang="ja-JP" sz="1400">
              <a:solidFill>
                <a:srgbClr val="212529"/>
              </a:solidFill>
              <a:latin typeface="メイリオ" panose="020B0604030504040204" pitchFamily="50" charset="-128"/>
              <a:ea typeface="メイリオ" panose="020B0604030504040204" pitchFamily="50" charset="-128"/>
            </a:endParaRPr>
          </a:p>
          <a:p>
            <a:r>
              <a:rPr lang="ja-JP" altLang="en-US" sz="1400" b="0" i="0">
                <a:solidFill>
                  <a:srgbClr val="212529"/>
                </a:solidFill>
                <a:effectLst/>
                <a:latin typeface="メイリオ" panose="020B0604030504040204" pitchFamily="50" charset="-128"/>
                <a:ea typeface="メイリオ" panose="020B0604030504040204" pitchFamily="50" charset="-128"/>
              </a:rPr>
              <a:t>②案件連絡のダイアログが立ち上がりますので、入力をし、</a:t>
            </a:r>
            <a:endParaRPr lang="en-US" altLang="ja-JP" sz="1400" b="0" i="0">
              <a:solidFill>
                <a:srgbClr val="212529"/>
              </a:solidFill>
              <a:effectLst/>
              <a:latin typeface="メイリオ" panose="020B0604030504040204" pitchFamily="50" charset="-128"/>
              <a:ea typeface="メイリオ" panose="020B0604030504040204" pitchFamily="50" charset="-128"/>
            </a:endParaRPr>
          </a:p>
          <a:p>
            <a:r>
              <a:rPr lang="ja-JP" altLang="en-US" sz="1400">
                <a:solidFill>
                  <a:srgbClr val="212529"/>
                </a:solidFill>
                <a:latin typeface="メイリオ" panose="020B0604030504040204" pitchFamily="50" charset="-128"/>
                <a:ea typeface="メイリオ" panose="020B0604030504040204" pitchFamily="50" charset="-128"/>
              </a:rPr>
              <a:t>左下の「登録」をクリックします。</a:t>
            </a:r>
            <a:endParaRPr lang="en-US" altLang="ja-JP" sz="1400">
              <a:solidFill>
                <a:srgbClr val="212529"/>
              </a:solidFill>
              <a:latin typeface="メイリオ" panose="020B0604030504040204" pitchFamily="50" charset="-128"/>
              <a:ea typeface="メイリオ" panose="020B0604030504040204" pitchFamily="50" charset="-128"/>
            </a:endParaRPr>
          </a:p>
          <a:p>
            <a:endParaRPr lang="en-US" altLang="ja-JP" sz="1400" b="0" i="0">
              <a:solidFill>
                <a:srgbClr val="212529"/>
              </a:solidFill>
              <a:effectLst/>
              <a:latin typeface="メイリオ" panose="020B0604030504040204" pitchFamily="50" charset="-128"/>
              <a:ea typeface="メイリオ" panose="020B0604030504040204" pitchFamily="50" charset="-128"/>
            </a:endParaRPr>
          </a:p>
          <a:p>
            <a:r>
              <a:rPr lang="ja-JP" altLang="en-US" sz="1400">
                <a:solidFill>
                  <a:srgbClr val="212529"/>
                </a:solidFill>
                <a:latin typeface="メイリオ" panose="020B0604030504040204" pitchFamily="50" charset="-128"/>
                <a:ea typeface="メイリオ" panose="020B0604030504040204" pitchFamily="50" charset="-128"/>
              </a:rPr>
              <a:t>送信先：知財担当をご指定ください。</a:t>
            </a:r>
            <a:endParaRPr lang="en-US" altLang="ja-JP" sz="1400">
              <a:solidFill>
                <a:srgbClr val="212529"/>
              </a:solidFill>
              <a:latin typeface="メイリオ" panose="020B0604030504040204" pitchFamily="50" charset="-128"/>
              <a:ea typeface="メイリオ" panose="020B0604030504040204" pitchFamily="50" charset="-128"/>
            </a:endParaRPr>
          </a:p>
          <a:p>
            <a:r>
              <a:rPr lang="ja-JP" altLang="en-US" sz="1400" b="0" i="0">
                <a:solidFill>
                  <a:srgbClr val="212529"/>
                </a:solidFill>
                <a:effectLst/>
                <a:latin typeface="メイリオ" panose="020B0604030504040204" pitchFamily="50" charset="-128"/>
                <a:ea typeface="メイリオ" panose="020B0604030504040204" pitchFamily="50" charset="-128"/>
              </a:rPr>
              <a:t>対象案件・連絡種別：入力不要です。</a:t>
            </a:r>
            <a:endParaRPr lang="en-US" altLang="ja-JP" sz="1400" b="0" i="0">
              <a:solidFill>
                <a:srgbClr val="212529"/>
              </a:solidFill>
              <a:effectLst/>
              <a:latin typeface="メイリオ" panose="020B0604030504040204" pitchFamily="50" charset="-128"/>
              <a:ea typeface="メイリオ" panose="020B0604030504040204" pitchFamily="50" charset="-128"/>
            </a:endParaRPr>
          </a:p>
          <a:p>
            <a:r>
              <a:rPr lang="ja-JP" altLang="en-US" sz="1400" b="0" i="0">
                <a:solidFill>
                  <a:srgbClr val="212529"/>
                </a:solidFill>
                <a:effectLst/>
                <a:latin typeface="メイリオ" panose="020B0604030504040204" pitchFamily="50" charset="-128"/>
                <a:ea typeface="メイリオ" panose="020B0604030504040204" pitchFamily="50" charset="-128"/>
              </a:rPr>
              <a:t>タイトル：件名を入力してください。</a:t>
            </a:r>
            <a:endParaRPr lang="en-US" altLang="ja-JP" sz="1400" b="0" i="0">
              <a:solidFill>
                <a:srgbClr val="212529"/>
              </a:solidFill>
              <a:effectLst/>
              <a:latin typeface="メイリオ" panose="020B0604030504040204" pitchFamily="50" charset="-128"/>
              <a:ea typeface="メイリオ" panose="020B0604030504040204" pitchFamily="50" charset="-128"/>
            </a:endParaRPr>
          </a:p>
          <a:p>
            <a:r>
              <a:rPr lang="ja-JP" altLang="en-US" sz="1400">
                <a:solidFill>
                  <a:srgbClr val="212529"/>
                </a:solidFill>
                <a:latin typeface="メイリオ" panose="020B0604030504040204" pitchFamily="50" charset="-128"/>
                <a:ea typeface="メイリオ" panose="020B0604030504040204" pitchFamily="50" charset="-128"/>
              </a:rPr>
              <a:t>メッセージ：本文を入力してください。</a:t>
            </a:r>
            <a:endParaRPr lang="en-US" altLang="ja-JP" sz="1400">
              <a:solidFill>
                <a:srgbClr val="212529"/>
              </a:solidFill>
              <a:latin typeface="メイリオ" panose="020B0604030504040204" pitchFamily="50" charset="-128"/>
              <a:ea typeface="メイリオ" panose="020B0604030504040204" pitchFamily="50" charset="-128"/>
            </a:endParaRPr>
          </a:p>
          <a:p>
            <a:r>
              <a:rPr lang="ja-JP" altLang="en-US" sz="1400" b="0" i="0">
                <a:solidFill>
                  <a:srgbClr val="212529"/>
                </a:solidFill>
                <a:effectLst/>
                <a:latin typeface="メイリオ" panose="020B0604030504040204" pitchFamily="50" charset="-128"/>
                <a:ea typeface="メイリオ" panose="020B0604030504040204" pitchFamily="50" charset="-128"/>
              </a:rPr>
              <a:t>ファイル選択：添付したい書類がある場合はここに添付してください。</a:t>
            </a:r>
            <a:endParaRPr lang="en-US" altLang="ja-JP" sz="1400" b="0" i="0">
              <a:solidFill>
                <a:srgbClr val="212529"/>
              </a:solidFill>
              <a:effectLst/>
              <a:latin typeface="メイリオ" panose="020B0604030504040204" pitchFamily="50" charset="-128"/>
              <a:ea typeface="メイリオ" panose="020B0604030504040204" pitchFamily="50" charset="-128"/>
            </a:endParaRPr>
          </a:p>
          <a:p>
            <a:endParaRPr lang="en-US" altLang="ja-JP" sz="1400">
              <a:solidFill>
                <a:srgbClr val="212529"/>
              </a:solidFill>
              <a:latin typeface="メイリオ" panose="020B0604030504040204" pitchFamily="50" charset="-128"/>
              <a:ea typeface="メイリオ" panose="020B0604030504040204" pitchFamily="50" charset="-128"/>
            </a:endParaRPr>
          </a:p>
          <a:p>
            <a:r>
              <a:rPr lang="en-US" altLang="ja-JP" sz="1400" b="0" i="0">
                <a:solidFill>
                  <a:srgbClr val="212529"/>
                </a:solidFill>
                <a:effectLst/>
                <a:latin typeface="メイリオ" panose="020B0604030504040204" pitchFamily="50" charset="-128"/>
                <a:ea typeface="メイリオ" panose="020B0604030504040204" pitchFamily="50" charset="-128"/>
              </a:rPr>
              <a:t>	</a:t>
            </a:r>
          </a:p>
          <a:p>
            <a:r>
              <a:rPr lang="en-US" altLang="ja-JP" sz="1400">
                <a:solidFill>
                  <a:srgbClr val="212529"/>
                </a:solidFill>
                <a:latin typeface="メイリオ" panose="020B0604030504040204" pitchFamily="50" charset="-128"/>
                <a:ea typeface="メイリオ" panose="020B0604030504040204" pitchFamily="50" charset="-128"/>
              </a:rPr>
              <a:t>	</a:t>
            </a:r>
          </a:p>
          <a:p>
            <a:endParaRPr lang="en-US" altLang="ja-JP" sz="1400" b="1"/>
          </a:p>
          <a:p>
            <a:endParaRPr lang="en-US" altLang="ja-JP" sz="1400" b="1"/>
          </a:p>
          <a:p>
            <a:endParaRPr lang="en-US" altLang="ja-JP" sz="1400"/>
          </a:p>
        </p:txBody>
      </p:sp>
      <p:sp>
        <p:nvSpPr>
          <p:cNvPr id="4" name="テキスト プレースホルダー 3">
            <a:extLst>
              <a:ext uri="{FF2B5EF4-FFF2-40B4-BE49-F238E27FC236}">
                <a16:creationId xmlns:a16="http://schemas.microsoft.com/office/drawing/2014/main" id="{2AD49A0D-9D60-8521-BC56-97C9D2B24204}"/>
              </a:ext>
            </a:extLst>
          </p:cNvPr>
          <p:cNvSpPr>
            <a:spLocks noGrp="1"/>
          </p:cNvSpPr>
          <p:nvPr>
            <p:ph type="body" sz="quarter" idx="10"/>
          </p:nvPr>
        </p:nvSpPr>
        <p:spPr>
          <a:xfrm>
            <a:off x="5791200" y="133432"/>
            <a:ext cx="3612281" cy="774000"/>
          </a:xfrm>
        </p:spPr>
        <p:txBody>
          <a:bodyPr/>
          <a:lstStyle/>
          <a:p>
            <a:r>
              <a:rPr lang="ja-JP" altLang="en-US"/>
              <a:t>案件連絡追加</a:t>
            </a:r>
            <a:endParaRPr kumimoji="1" lang="ja-JP" altLang="en-US"/>
          </a:p>
        </p:txBody>
      </p:sp>
      <p:pic>
        <p:nvPicPr>
          <p:cNvPr id="7" name="図 6">
            <a:extLst>
              <a:ext uri="{FF2B5EF4-FFF2-40B4-BE49-F238E27FC236}">
                <a16:creationId xmlns:a16="http://schemas.microsoft.com/office/drawing/2014/main" id="{50D0ABB9-7508-84E6-9BCC-93927228C1B6}"/>
              </a:ext>
            </a:extLst>
          </p:cNvPr>
          <p:cNvPicPr>
            <a:picLocks noChangeAspect="1"/>
          </p:cNvPicPr>
          <p:nvPr/>
        </p:nvPicPr>
        <p:blipFill>
          <a:blip r:embed="rId2"/>
          <a:stretch>
            <a:fillRect/>
          </a:stretch>
        </p:blipFill>
        <p:spPr>
          <a:xfrm>
            <a:off x="1363232" y="1452703"/>
            <a:ext cx="2598911" cy="1321548"/>
          </a:xfrm>
          <a:prstGeom prst="rect">
            <a:avLst/>
          </a:prstGeom>
        </p:spPr>
      </p:pic>
      <p:pic>
        <p:nvPicPr>
          <p:cNvPr id="13" name="図 12">
            <a:extLst>
              <a:ext uri="{FF2B5EF4-FFF2-40B4-BE49-F238E27FC236}">
                <a16:creationId xmlns:a16="http://schemas.microsoft.com/office/drawing/2014/main" id="{16B992B0-95AB-DDD2-8D98-E06DC9005F80}"/>
              </a:ext>
            </a:extLst>
          </p:cNvPr>
          <p:cNvPicPr>
            <a:picLocks noChangeAspect="1"/>
          </p:cNvPicPr>
          <p:nvPr/>
        </p:nvPicPr>
        <p:blipFill>
          <a:blip r:embed="rId3"/>
          <a:stretch>
            <a:fillRect/>
          </a:stretch>
        </p:blipFill>
        <p:spPr>
          <a:xfrm>
            <a:off x="6096160" y="1452703"/>
            <a:ext cx="3362127" cy="4101869"/>
          </a:xfrm>
          <a:prstGeom prst="rect">
            <a:avLst/>
          </a:prstGeom>
        </p:spPr>
      </p:pic>
    </p:spTree>
    <p:extLst>
      <p:ext uri="{BB962C8B-B14F-4D97-AF65-F5344CB8AC3E}">
        <p14:creationId xmlns:p14="http://schemas.microsoft.com/office/powerpoint/2010/main" val="3334169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51D26D-2A6D-074B-E235-76F2952851A4}"/>
              </a:ext>
            </a:extLst>
          </p:cNvPr>
          <p:cNvSpPr>
            <a:spLocks noGrp="1"/>
          </p:cNvSpPr>
          <p:nvPr>
            <p:ph type="title"/>
          </p:nvPr>
        </p:nvSpPr>
        <p:spPr/>
        <p:txBody>
          <a:bodyPr/>
          <a:lstStyle/>
          <a:p>
            <a:r>
              <a:rPr lang="en-US" altLang="ja-JP"/>
              <a:t>WF</a:t>
            </a:r>
            <a:r>
              <a:rPr lang="ja-JP" altLang="en-US"/>
              <a:t>（ワークフロー）　</a:t>
            </a:r>
            <a:endParaRPr kumimoji="1" lang="ja-JP" altLang="en-US" sz="2400"/>
          </a:p>
        </p:txBody>
      </p:sp>
      <p:sp>
        <p:nvSpPr>
          <p:cNvPr id="3" name="テキスト プレースホルダー 2">
            <a:extLst>
              <a:ext uri="{FF2B5EF4-FFF2-40B4-BE49-F238E27FC236}">
                <a16:creationId xmlns:a16="http://schemas.microsoft.com/office/drawing/2014/main" id="{B9472339-AD25-5C02-3FC4-7E587CF55092}"/>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563EB44-CF1D-715B-2B92-304393829C4D}"/>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36</a:t>
            </a:fld>
            <a:endParaRPr lang="en-US"/>
          </a:p>
        </p:txBody>
      </p:sp>
    </p:spTree>
    <p:extLst>
      <p:ext uri="{BB962C8B-B14F-4D97-AF65-F5344CB8AC3E}">
        <p14:creationId xmlns:p14="http://schemas.microsoft.com/office/powerpoint/2010/main" val="2840595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5">
            <a:extLst>
              <a:ext uri="{FF2B5EF4-FFF2-40B4-BE49-F238E27FC236}">
                <a16:creationId xmlns:a16="http://schemas.microsoft.com/office/drawing/2014/main" id="{5F147D10-10EE-3552-31CD-ACD622AD9653}"/>
              </a:ext>
            </a:extLst>
          </p:cNvPr>
          <p:cNvSpPr txBox="1">
            <a:spLocks/>
          </p:cNvSpPr>
          <p:nvPr/>
        </p:nvSpPr>
        <p:spPr>
          <a:xfrm>
            <a:off x="447713" y="1075973"/>
            <a:ext cx="9144000" cy="4938014"/>
          </a:xfrm>
          <a:prstGeom prst="rect">
            <a:avLst/>
          </a:prstGeom>
        </p:spPr>
        <p:txBody>
          <a:bodyPr lIns="0" tIns="0" rIns="0" bIns="0"/>
          <a:lstStyle>
            <a:lvl1pPr marL="0" indent="0" algn="l" defTabSz="742929" rtl="0" eaLnBrk="1" latinLnBrk="0" hangingPunct="1">
              <a:lnSpc>
                <a:spcPct val="110000"/>
              </a:lnSpc>
              <a:spcBef>
                <a:spcPts val="813"/>
              </a:spcBef>
              <a:buFont typeface="Arial" panose="020B0604020202020204" pitchFamily="34" charset="0"/>
              <a:buNone/>
              <a:defRPr kumimoji="1" sz="1800" kern="1200">
                <a:solidFill>
                  <a:schemeClr val="tx1">
                    <a:lumMod val="75000"/>
                    <a:lumOff val="25000"/>
                  </a:schemeClr>
                </a:solidFill>
                <a:latin typeface="+mn-ea"/>
                <a:ea typeface="+mn-ea"/>
                <a:cs typeface="+mn-cs"/>
              </a:defRPr>
            </a:lvl1pPr>
            <a:lvl2pPr marL="371464" indent="0" algn="l" defTabSz="742929" rtl="0" eaLnBrk="1" latinLnBrk="0" hangingPunct="1">
              <a:lnSpc>
                <a:spcPct val="90000"/>
              </a:lnSpc>
              <a:spcBef>
                <a:spcPts val="406"/>
              </a:spcBef>
              <a:buFont typeface="Arial" panose="020B0604020202020204" pitchFamily="34" charset="0"/>
              <a:buNone/>
              <a:defRPr kumimoji="1" sz="1950" kern="1200">
                <a:solidFill>
                  <a:schemeClr val="tx1">
                    <a:lumMod val="75000"/>
                    <a:lumOff val="25000"/>
                  </a:schemeClr>
                </a:solidFill>
                <a:latin typeface="+mn-ea"/>
                <a:ea typeface="+mn-ea"/>
                <a:cs typeface="+mn-cs"/>
              </a:defRPr>
            </a:lvl2pPr>
            <a:lvl3pPr marL="742929" indent="0" algn="l" defTabSz="742929" rtl="0" eaLnBrk="1" latinLnBrk="0" hangingPunct="1">
              <a:lnSpc>
                <a:spcPct val="90000"/>
              </a:lnSpc>
              <a:spcBef>
                <a:spcPts val="406"/>
              </a:spcBef>
              <a:buFont typeface="Arial" panose="020B0604020202020204" pitchFamily="34" charset="0"/>
              <a:buNone/>
              <a:defRPr kumimoji="1" sz="1625" kern="1200">
                <a:solidFill>
                  <a:schemeClr val="tx1">
                    <a:lumMod val="75000"/>
                    <a:lumOff val="25000"/>
                  </a:schemeClr>
                </a:solidFill>
                <a:latin typeface="+mn-ea"/>
                <a:ea typeface="+mn-ea"/>
                <a:cs typeface="+mn-cs"/>
              </a:defRPr>
            </a:lvl3pPr>
            <a:lvl4pPr marL="1114393"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4pPr>
            <a:lvl5pPr marL="1485858"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5pPr>
            <a:lvl6pPr marL="2043055"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19"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984"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448"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r>
              <a:rPr lang="en-US" altLang="ja-JP" b="1"/>
              <a:t>WF</a:t>
            </a:r>
          </a:p>
          <a:p>
            <a:r>
              <a:rPr lang="ja-JP" altLang="en-US" sz="1400"/>
              <a:t>本システムにはワークフロー機能があり、システム内で知財部から発明者へワークフローを送ったり、</a:t>
            </a:r>
            <a:br>
              <a:rPr lang="en-US" altLang="ja-JP" sz="1400"/>
            </a:br>
            <a:r>
              <a:rPr lang="ja-JP" altLang="en-US" sz="1400"/>
              <a:t>発明者から知財部へワークフローを起案したりすることが可能です。</a:t>
            </a:r>
            <a:endParaRPr lang="en-US" altLang="ja-JP" sz="1400"/>
          </a:p>
          <a:p>
            <a:r>
              <a:rPr lang="ja-JP" altLang="en-US" sz="1400">
                <a:solidFill>
                  <a:srgbClr val="212529"/>
                </a:solidFill>
                <a:latin typeface="メイリオ" panose="020B0604030504040204" pitchFamily="50" charset="-128"/>
                <a:ea typeface="メイリオ" panose="020B0604030504040204" pitchFamily="50" charset="-128"/>
              </a:rPr>
              <a:t>知財部</a:t>
            </a:r>
            <a:r>
              <a:rPr lang="ja-JP" altLang="en-US" sz="1400" b="0" i="0">
                <a:solidFill>
                  <a:srgbClr val="212529"/>
                </a:solidFill>
                <a:effectLst/>
                <a:latin typeface="メイリオ" panose="020B0604030504040204" pitchFamily="50" charset="-128"/>
                <a:ea typeface="メイリオ" panose="020B0604030504040204" pitchFamily="50" charset="-128"/>
              </a:rPr>
              <a:t>からワークフローが届くと、固定メニューバーの</a:t>
            </a:r>
            <a:r>
              <a:rPr lang="en-US" altLang="ja-JP" sz="1400" b="0" i="0">
                <a:solidFill>
                  <a:srgbClr val="212529"/>
                </a:solidFill>
                <a:effectLst/>
                <a:latin typeface="メイリオ" panose="020B0604030504040204" pitchFamily="50" charset="-128"/>
                <a:ea typeface="メイリオ" panose="020B0604030504040204" pitchFamily="50" charset="-128"/>
              </a:rPr>
              <a:t>WF</a:t>
            </a:r>
            <a:r>
              <a:rPr lang="ja-JP" altLang="en-US" sz="1400">
                <a:solidFill>
                  <a:srgbClr val="212529"/>
                </a:solidFill>
                <a:latin typeface="メイリオ" panose="020B0604030504040204" pitchFamily="50" charset="-128"/>
                <a:ea typeface="メイリオ" panose="020B0604030504040204" pitchFamily="50" charset="-128"/>
              </a:rPr>
              <a:t>メニューの右側に件数が赤く表示されます。さらに、右側の通知メニューの右側にも件数が表示されます。</a:t>
            </a:r>
            <a:r>
              <a:rPr lang="en-US" altLang="ja-JP" sz="1400" b="0" i="0">
                <a:solidFill>
                  <a:srgbClr val="212529"/>
                </a:solidFill>
                <a:effectLst/>
                <a:latin typeface="メイリオ" panose="020B0604030504040204" pitchFamily="50" charset="-128"/>
                <a:ea typeface="メイリオ" panose="020B0604030504040204" pitchFamily="50" charset="-128"/>
              </a:rPr>
              <a:t>	</a:t>
            </a:r>
          </a:p>
          <a:p>
            <a:endParaRPr lang="en-US" altLang="ja-JP" sz="1400">
              <a:solidFill>
                <a:srgbClr val="212529"/>
              </a:solidFill>
              <a:latin typeface="メイリオ" panose="020B0604030504040204" pitchFamily="50" charset="-128"/>
              <a:ea typeface="メイリオ" panose="020B0604030504040204" pitchFamily="50" charset="-128"/>
            </a:endParaRPr>
          </a:p>
          <a:p>
            <a:endParaRPr lang="en-US" altLang="ja-JP" sz="1400" b="0" i="0">
              <a:solidFill>
                <a:srgbClr val="212529"/>
              </a:solidFill>
              <a:effectLst/>
              <a:latin typeface="メイリオ" panose="020B0604030504040204" pitchFamily="50" charset="-128"/>
              <a:ea typeface="メイリオ" panose="020B0604030504040204" pitchFamily="50" charset="-128"/>
            </a:endParaRPr>
          </a:p>
          <a:p>
            <a:r>
              <a:rPr lang="ja-JP" altLang="en-US" sz="1400">
                <a:solidFill>
                  <a:srgbClr val="212529"/>
                </a:solidFill>
                <a:latin typeface="メイリオ" panose="020B0604030504040204" pitchFamily="50" charset="-128"/>
                <a:ea typeface="メイリオ" panose="020B0604030504040204" pitchFamily="50" charset="-128"/>
              </a:rPr>
              <a:t>トップページにもこのように、対応中のワークフローが一覧で表示されます。</a:t>
            </a:r>
            <a:endParaRPr lang="en-US" altLang="ja-JP" sz="1400">
              <a:solidFill>
                <a:srgbClr val="212529"/>
              </a:solidFill>
              <a:latin typeface="メイリオ" panose="020B0604030504040204" pitchFamily="50" charset="-128"/>
              <a:ea typeface="メイリオ" panose="020B0604030504040204" pitchFamily="50" charset="-128"/>
            </a:endParaRPr>
          </a:p>
          <a:p>
            <a:endParaRPr lang="en-US" altLang="ja-JP" sz="1400">
              <a:solidFill>
                <a:srgbClr val="212529"/>
              </a:solidFill>
              <a:latin typeface="メイリオ" panose="020B0604030504040204" pitchFamily="50" charset="-128"/>
              <a:ea typeface="メイリオ" panose="020B0604030504040204" pitchFamily="50" charset="-128"/>
            </a:endParaRPr>
          </a:p>
          <a:p>
            <a:endParaRPr lang="en-US" altLang="ja-JP" sz="1400">
              <a:solidFill>
                <a:srgbClr val="212529"/>
              </a:solidFill>
              <a:latin typeface="メイリオ" panose="020B0604030504040204" pitchFamily="50" charset="-128"/>
              <a:ea typeface="メイリオ" panose="020B0604030504040204" pitchFamily="50" charset="-128"/>
            </a:endParaRPr>
          </a:p>
          <a:p>
            <a:endParaRPr lang="en-US" altLang="ja-JP" sz="1400">
              <a:solidFill>
                <a:srgbClr val="212529"/>
              </a:solidFill>
              <a:latin typeface="メイリオ" panose="020B0604030504040204" pitchFamily="50" charset="-128"/>
              <a:ea typeface="メイリオ" panose="020B0604030504040204" pitchFamily="50" charset="-128"/>
            </a:endParaRPr>
          </a:p>
          <a:p>
            <a:endParaRPr lang="en-US" altLang="ja-JP" sz="1400">
              <a:solidFill>
                <a:srgbClr val="212529"/>
              </a:solidFill>
              <a:latin typeface="メイリオ" panose="020B0604030504040204" pitchFamily="50" charset="-128"/>
              <a:ea typeface="メイリオ" panose="020B0604030504040204" pitchFamily="50" charset="-128"/>
            </a:endParaRPr>
          </a:p>
          <a:p>
            <a:endParaRPr lang="en-US" altLang="ja-JP" sz="1400">
              <a:solidFill>
                <a:srgbClr val="212529"/>
              </a:solidFill>
              <a:latin typeface="メイリオ" panose="020B0604030504040204" pitchFamily="50" charset="-128"/>
              <a:ea typeface="メイリオ" panose="020B0604030504040204" pitchFamily="50" charset="-128"/>
            </a:endParaRPr>
          </a:p>
          <a:p>
            <a:endParaRPr lang="en-US" altLang="ja-JP" sz="1400">
              <a:solidFill>
                <a:srgbClr val="212529"/>
              </a:solidFill>
              <a:latin typeface="メイリオ" panose="020B0604030504040204" pitchFamily="50" charset="-128"/>
              <a:ea typeface="メイリオ" panose="020B0604030504040204" pitchFamily="50" charset="-128"/>
            </a:endParaRPr>
          </a:p>
          <a:p>
            <a:r>
              <a:rPr lang="ja-JP" altLang="en-US" sz="1400">
                <a:solidFill>
                  <a:srgbClr val="212529"/>
                </a:solidFill>
                <a:latin typeface="メイリオ" panose="020B0604030504040204" pitchFamily="50" charset="-128"/>
                <a:ea typeface="メイリオ" panose="020B0604030504040204" pitchFamily="50" charset="-128"/>
              </a:rPr>
              <a:t>上記例では、ワークフロー項目の「報奨金　対応中」をクリックすると、ワークフローがダイアログで表示されます。</a:t>
            </a:r>
            <a:r>
              <a:rPr lang="en-US" altLang="ja-JP" sz="1400">
                <a:solidFill>
                  <a:srgbClr val="212529"/>
                </a:solidFill>
                <a:latin typeface="メイリオ" panose="020B0604030504040204" pitchFamily="50" charset="-128"/>
                <a:ea typeface="メイリオ" panose="020B0604030504040204" pitchFamily="50" charset="-128"/>
              </a:rPr>
              <a:t>	</a:t>
            </a:r>
          </a:p>
          <a:p>
            <a:endParaRPr lang="en-US" altLang="ja-JP" sz="1400" b="1"/>
          </a:p>
          <a:p>
            <a:endParaRPr lang="en-US" altLang="ja-JP" sz="1400" b="1"/>
          </a:p>
          <a:p>
            <a:endParaRPr lang="en-US" altLang="ja-JP" sz="1400"/>
          </a:p>
        </p:txBody>
      </p:sp>
      <p:pic>
        <p:nvPicPr>
          <p:cNvPr id="12" name="図 11">
            <a:extLst>
              <a:ext uri="{FF2B5EF4-FFF2-40B4-BE49-F238E27FC236}">
                <a16:creationId xmlns:a16="http://schemas.microsoft.com/office/drawing/2014/main" id="{13D2123F-840C-C6A0-1ADB-BB2A5D61E309}"/>
              </a:ext>
            </a:extLst>
          </p:cNvPr>
          <p:cNvPicPr>
            <a:picLocks noChangeAspect="1"/>
          </p:cNvPicPr>
          <p:nvPr/>
        </p:nvPicPr>
        <p:blipFill>
          <a:blip r:embed="rId2"/>
          <a:stretch>
            <a:fillRect/>
          </a:stretch>
        </p:blipFill>
        <p:spPr>
          <a:xfrm>
            <a:off x="1058333" y="3587506"/>
            <a:ext cx="6764867" cy="1962460"/>
          </a:xfrm>
          <a:prstGeom prst="rect">
            <a:avLst/>
          </a:prstGeom>
        </p:spPr>
      </p:pic>
      <p:sp>
        <p:nvSpPr>
          <p:cNvPr id="3" name="タイトル 2">
            <a:extLst>
              <a:ext uri="{FF2B5EF4-FFF2-40B4-BE49-F238E27FC236}">
                <a16:creationId xmlns:a16="http://schemas.microsoft.com/office/drawing/2014/main" id="{1E3CB689-F6FB-9029-2D31-FA2B1CCD1150}"/>
              </a:ext>
            </a:extLst>
          </p:cNvPr>
          <p:cNvSpPr>
            <a:spLocks noGrp="1"/>
          </p:cNvSpPr>
          <p:nvPr>
            <p:ph type="title"/>
          </p:nvPr>
        </p:nvSpPr>
        <p:spPr/>
        <p:txBody>
          <a:bodyPr/>
          <a:lstStyle/>
          <a:p>
            <a:r>
              <a:rPr lang="en-US" altLang="ja-JP"/>
              <a:t>WF</a:t>
            </a:r>
            <a:r>
              <a:rPr lang="ja-JP" altLang="en-US"/>
              <a:t>への対応</a:t>
            </a:r>
            <a:endParaRPr kumimoji="1" lang="ja-JP" altLang="en-US"/>
          </a:p>
        </p:txBody>
      </p:sp>
      <p:sp>
        <p:nvSpPr>
          <p:cNvPr id="5" name="スライド番号プレースホルダー 4">
            <a:extLst>
              <a:ext uri="{FF2B5EF4-FFF2-40B4-BE49-F238E27FC236}">
                <a16:creationId xmlns:a16="http://schemas.microsoft.com/office/drawing/2014/main" id="{EF4536A6-E23A-D7FF-23F7-E02C3E80E183}"/>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37</a:t>
            </a:fld>
            <a:endParaRPr lang="en-US"/>
          </a:p>
        </p:txBody>
      </p:sp>
      <p:sp>
        <p:nvSpPr>
          <p:cNvPr id="4" name="テキスト プレースホルダー 3">
            <a:extLst>
              <a:ext uri="{FF2B5EF4-FFF2-40B4-BE49-F238E27FC236}">
                <a16:creationId xmlns:a16="http://schemas.microsoft.com/office/drawing/2014/main" id="{2AD49A0D-9D60-8521-BC56-97C9D2B24204}"/>
              </a:ext>
            </a:extLst>
          </p:cNvPr>
          <p:cNvSpPr>
            <a:spLocks noGrp="1"/>
          </p:cNvSpPr>
          <p:nvPr>
            <p:ph type="body" sz="quarter" idx="10"/>
          </p:nvPr>
        </p:nvSpPr>
        <p:spPr>
          <a:xfrm>
            <a:off x="5791200" y="133432"/>
            <a:ext cx="3612281" cy="774000"/>
          </a:xfrm>
        </p:spPr>
        <p:txBody>
          <a:bodyPr/>
          <a:lstStyle/>
          <a:p>
            <a:endParaRPr kumimoji="1" lang="ja-JP" altLang="en-US"/>
          </a:p>
        </p:txBody>
      </p:sp>
      <p:sp>
        <p:nvSpPr>
          <p:cNvPr id="14" name="正方形/長方形 13">
            <a:extLst>
              <a:ext uri="{FF2B5EF4-FFF2-40B4-BE49-F238E27FC236}">
                <a16:creationId xmlns:a16="http://schemas.microsoft.com/office/drawing/2014/main" id="{F3DE9037-490F-647C-A4FB-B9182969E446}"/>
              </a:ext>
            </a:extLst>
          </p:cNvPr>
          <p:cNvSpPr/>
          <p:nvPr/>
        </p:nvSpPr>
        <p:spPr>
          <a:xfrm>
            <a:off x="3667580" y="4889439"/>
            <a:ext cx="836688" cy="1820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endParaRPr kumimoji="1" lang="ja-JP" altLang="en-US"/>
          </a:p>
        </p:txBody>
      </p:sp>
      <p:pic>
        <p:nvPicPr>
          <p:cNvPr id="6" name="図 5">
            <a:extLst>
              <a:ext uri="{FF2B5EF4-FFF2-40B4-BE49-F238E27FC236}">
                <a16:creationId xmlns:a16="http://schemas.microsoft.com/office/drawing/2014/main" id="{A823A8F5-4167-FAAB-F982-0198641EE848}"/>
              </a:ext>
            </a:extLst>
          </p:cNvPr>
          <p:cNvPicPr>
            <a:picLocks noChangeAspect="1"/>
          </p:cNvPicPr>
          <p:nvPr/>
        </p:nvPicPr>
        <p:blipFill rotWithShape="1">
          <a:blip r:embed="rId3"/>
          <a:srcRect l="79915" t="-29688"/>
          <a:stretch/>
        </p:blipFill>
        <p:spPr>
          <a:xfrm>
            <a:off x="5809672" y="2596763"/>
            <a:ext cx="1776461" cy="451183"/>
          </a:xfrm>
          <a:prstGeom prst="rect">
            <a:avLst/>
          </a:prstGeom>
        </p:spPr>
      </p:pic>
      <p:pic>
        <p:nvPicPr>
          <p:cNvPr id="7" name="図 6">
            <a:extLst>
              <a:ext uri="{FF2B5EF4-FFF2-40B4-BE49-F238E27FC236}">
                <a16:creationId xmlns:a16="http://schemas.microsoft.com/office/drawing/2014/main" id="{3BD28265-07EF-CDF5-0F95-097FE0C05124}"/>
              </a:ext>
            </a:extLst>
          </p:cNvPr>
          <p:cNvPicPr>
            <a:picLocks noChangeAspect="1"/>
          </p:cNvPicPr>
          <p:nvPr/>
        </p:nvPicPr>
        <p:blipFill rotWithShape="1">
          <a:blip r:embed="rId3"/>
          <a:srcRect r="55812"/>
          <a:stretch/>
        </p:blipFill>
        <p:spPr>
          <a:xfrm>
            <a:off x="2099733" y="2702532"/>
            <a:ext cx="3908212" cy="347900"/>
          </a:xfrm>
          <a:prstGeom prst="rect">
            <a:avLst/>
          </a:prstGeom>
        </p:spPr>
      </p:pic>
    </p:spTree>
    <p:extLst>
      <p:ext uri="{BB962C8B-B14F-4D97-AF65-F5344CB8AC3E}">
        <p14:creationId xmlns:p14="http://schemas.microsoft.com/office/powerpoint/2010/main" val="1252770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E3CB689-F6FB-9029-2D31-FA2B1CCD1150}"/>
              </a:ext>
            </a:extLst>
          </p:cNvPr>
          <p:cNvSpPr>
            <a:spLocks noGrp="1"/>
          </p:cNvSpPr>
          <p:nvPr>
            <p:ph type="title"/>
          </p:nvPr>
        </p:nvSpPr>
        <p:spPr/>
        <p:txBody>
          <a:bodyPr/>
          <a:lstStyle/>
          <a:p>
            <a:r>
              <a:rPr lang="en-US" altLang="ja-JP"/>
              <a:t>WF</a:t>
            </a:r>
            <a:r>
              <a:rPr lang="ja-JP" altLang="en-US"/>
              <a:t>への対応</a:t>
            </a:r>
            <a:endParaRPr kumimoji="1" lang="ja-JP" altLang="en-US"/>
          </a:p>
        </p:txBody>
      </p:sp>
      <p:sp>
        <p:nvSpPr>
          <p:cNvPr id="5" name="スライド番号プレースホルダー 4">
            <a:extLst>
              <a:ext uri="{FF2B5EF4-FFF2-40B4-BE49-F238E27FC236}">
                <a16:creationId xmlns:a16="http://schemas.microsoft.com/office/drawing/2014/main" id="{EF4536A6-E23A-D7FF-23F7-E02C3E80E183}"/>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38</a:t>
            </a:fld>
            <a:endParaRPr lang="en-US"/>
          </a:p>
        </p:txBody>
      </p:sp>
      <p:sp>
        <p:nvSpPr>
          <p:cNvPr id="2" name="コンテンツ プレースホルダー 5">
            <a:extLst>
              <a:ext uri="{FF2B5EF4-FFF2-40B4-BE49-F238E27FC236}">
                <a16:creationId xmlns:a16="http://schemas.microsoft.com/office/drawing/2014/main" id="{5F147D10-10EE-3552-31CD-ACD622AD9653}"/>
              </a:ext>
            </a:extLst>
          </p:cNvPr>
          <p:cNvSpPr txBox="1">
            <a:spLocks/>
          </p:cNvSpPr>
          <p:nvPr/>
        </p:nvSpPr>
        <p:spPr>
          <a:xfrm>
            <a:off x="447713" y="1075973"/>
            <a:ext cx="9144000" cy="4938014"/>
          </a:xfrm>
          <a:prstGeom prst="rect">
            <a:avLst/>
          </a:prstGeom>
        </p:spPr>
        <p:txBody>
          <a:bodyPr lIns="0" tIns="0" rIns="0" bIns="0"/>
          <a:lstStyle>
            <a:lvl1pPr marL="0" indent="0" algn="l" defTabSz="742929" rtl="0" eaLnBrk="1" latinLnBrk="0" hangingPunct="1">
              <a:lnSpc>
                <a:spcPct val="110000"/>
              </a:lnSpc>
              <a:spcBef>
                <a:spcPts val="813"/>
              </a:spcBef>
              <a:buFont typeface="Arial" panose="020B0604020202020204" pitchFamily="34" charset="0"/>
              <a:buNone/>
              <a:defRPr kumimoji="1" sz="1800" kern="1200">
                <a:solidFill>
                  <a:schemeClr val="tx1">
                    <a:lumMod val="75000"/>
                    <a:lumOff val="25000"/>
                  </a:schemeClr>
                </a:solidFill>
                <a:latin typeface="+mn-ea"/>
                <a:ea typeface="+mn-ea"/>
                <a:cs typeface="+mn-cs"/>
              </a:defRPr>
            </a:lvl1pPr>
            <a:lvl2pPr marL="371464" indent="0" algn="l" defTabSz="742929" rtl="0" eaLnBrk="1" latinLnBrk="0" hangingPunct="1">
              <a:lnSpc>
                <a:spcPct val="90000"/>
              </a:lnSpc>
              <a:spcBef>
                <a:spcPts val="406"/>
              </a:spcBef>
              <a:buFont typeface="Arial" panose="020B0604020202020204" pitchFamily="34" charset="0"/>
              <a:buNone/>
              <a:defRPr kumimoji="1" sz="1950" kern="1200">
                <a:solidFill>
                  <a:schemeClr val="tx1">
                    <a:lumMod val="75000"/>
                    <a:lumOff val="25000"/>
                  </a:schemeClr>
                </a:solidFill>
                <a:latin typeface="+mn-ea"/>
                <a:ea typeface="+mn-ea"/>
                <a:cs typeface="+mn-cs"/>
              </a:defRPr>
            </a:lvl2pPr>
            <a:lvl3pPr marL="742929" indent="0" algn="l" defTabSz="742929" rtl="0" eaLnBrk="1" latinLnBrk="0" hangingPunct="1">
              <a:lnSpc>
                <a:spcPct val="90000"/>
              </a:lnSpc>
              <a:spcBef>
                <a:spcPts val="406"/>
              </a:spcBef>
              <a:buFont typeface="Arial" panose="020B0604020202020204" pitchFamily="34" charset="0"/>
              <a:buNone/>
              <a:defRPr kumimoji="1" sz="1625" kern="1200">
                <a:solidFill>
                  <a:schemeClr val="tx1">
                    <a:lumMod val="75000"/>
                    <a:lumOff val="25000"/>
                  </a:schemeClr>
                </a:solidFill>
                <a:latin typeface="+mn-ea"/>
                <a:ea typeface="+mn-ea"/>
                <a:cs typeface="+mn-cs"/>
              </a:defRPr>
            </a:lvl3pPr>
            <a:lvl4pPr marL="1114393"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4pPr>
            <a:lvl5pPr marL="1485858"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5pPr>
            <a:lvl6pPr marL="2043055"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19"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984"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448"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r>
              <a:rPr lang="en-US" altLang="ja-JP" sz="1400">
                <a:solidFill>
                  <a:srgbClr val="212529"/>
                </a:solidFill>
                <a:latin typeface="メイリオ" panose="020B0604030504040204" pitchFamily="50" charset="-128"/>
                <a:ea typeface="メイリオ" panose="020B0604030504040204" pitchFamily="50" charset="-128"/>
              </a:rPr>
              <a:t>	</a:t>
            </a:r>
          </a:p>
          <a:p>
            <a:endParaRPr lang="en-US" altLang="ja-JP" sz="1400" b="1"/>
          </a:p>
          <a:p>
            <a:endParaRPr lang="en-US" altLang="ja-JP" sz="1400" b="1"/>
          </a:p>
          <a:p>
            <a:endParaRPr lang="en-US" altLang="ja-JP" sz="1400"/>
          </a:p>
        </p:txBody>
      </p:sp>
      <p:sp>
        <p:nvSpPr>
          <p:cNvPr id="4" name="テキスト プレースホルダー 3">
            <a:extLst>
              <a:ext uri="{FF2B5EF4-FFF2-40B4-BE49-F238E27FC236}">
                <a16:creationId xmlns:a16="http://schemas.microsoft.com/office/drawing/2014/main" id="{2AD49A0D-9D60-8521-BC56-97C9D2B24204}"/>
              </a:ext>
            </a:extLst>
          </p:cNvPr>
          <p:cNvSpPr>
            <a:spLocks noGrp="1"/>
          </p:cNvSpPr>
          <p:nvPr>
            <p:ph type="body" sz="quarter" idx="10"/>
          </p:nvPr>
        </p:nvSpPr>
        <p:spPr>
          <a:xfrm>
            <a:off x="5791200" y="133432"/>
            <a:ext cx="3612281" cy="774000"/>
          </a:xfrm>
        </p:spPr>
        <p:txBody>
          <a:bodyPr/>
          <a:lstStyle/>
          <a:p>
            <a:endParaRPr kumimoji="1" lang="ja-JP" altLang="en-US"/>
          </a:p>
        </p:txBody>
      </p:sp>
      <p:sp>
        <p:nvSpPr>
          <p:cNvPr id="16" name="コンテンツ プレースホルダー 5">
            <a:extLst>
              <a:ext uri="{FF2B5EF4-FFF2-40B4-BE49-F238E27FC236}">
                <a16:creationId xmlns:a16="http://schemas.microsoft.com/office/drawing/2014/main" id="{AD3F10FD-217E-3C7A-6BD3-E47D952C14C2}"/>
              </a:ext>
            </a:extLst>
          </p:cNvPr>
          <p:cNvSpPr txBox="1">
            <a:spLocks/>
          </p:cNvSpPr>
          <p:nvPr/>
        </p:nvSpPr>
        <p:spPr>
          <a:xfrm>
            <a:off x="339901" y="1075973"/>
            <a:ext cx="9144000" cy="4938014"/>
          </a:xfrm>
          <a:prstGeom prst="rect">
            <a:avLst/>
          </a:prstGeom>
        </p:spPr>
        <p:txBody>
          <a:bodyPr lIns="0" tIns="0" rIns="0" bIns="0"/>
          <a:lstStyle>
            <a:lvl1pPr marL="0" indent="0" algn="l" defTabSz="742929" rtl="0" eaLnBrk="1" latinLnBrk="0" hangingPunct="1">
              <a:lnSpc>
                <a:spcPct val="110000"/>
              </a:lnSpc>
              <a:spcBef>
                <a:spcPts val="813"/>
              </a:spcBef>
              <a:buFont typeface="Arial" panose="020B0604020202020204" pitchFamily="34" charset="0"/>
              <a:buNone/>
              <a:defRPr kumimoji="1" sz="1800" kern="1200">
                <a:solidFill>
                  <a:schemeClr val="tx1">
                    <a:lumMod val="75000"/>
                    <a:lumOff val="25000"/>
                  </a:schemeClr>
                </a:solidFill>
                <a:latin typeface="+mn-ea"/>
                <a:ea typeface="+mn-ea"/>
                <a:cs typeface="+mn-cs"/>
              </a:defRPr>
            </a:lvl1pPr>
            <a:lvl2pPr marL="371464" indent="0" algn="l" defTabSz="742929" rtl="0" eaLnBrk="1" latinLnBrk="0" hangingPunct="1">
              <a:lnSpc>
                <a:spcPct val="90000"/>
              </a:lnSpc>
              <a:spcBef>
                <a:spcPts val="406"/>
              </a:spcBef>
              <a:buFont typeface="Arial" panose="020B0604020202020204" pitchFamily="34" charset="0"/>
              <a:buNone/>
              <a:defRPr kumimoji="1" sz="1950" kern="1200">
                <a:solidFill>
                  <a:schemeClr val="tx1">
                    <a:lumMod val="75000"/>
                    <a:lumOff val="25000"/>
                  </a:schemeClr>
                </a:solidFill>
                <a:latin typeface="+mn-ea"/>
                <a:ea typeface="+mn-ea"/>
                <a:cs typeface="+mn-cs"/>
              </a:defRPr>
            </a:lvl2pPr>
            <a:lvl3pPr marL="742929" indent="0" algn="l" defTabSz="742929" rtl="0" eaLnBrk="1" latinLnBrk="0" hangingPunct="1">
              <a:lnSpc>
                <a:spcPct val="90000"/>
              </a:lnSpc>
              <a:spcBef>
                <a:spcPts val="406"/>
              </a:spcBef>
              <a:buFont typeface="Arial" panose="020B0604020202020204" pitchFamily="34" charset="0"/>
              <a:buNone/>
              <a:defRPr kumimoji="1" sz="1625" kern="1200">
                <a:solidFill>
                  <a:schemeClr val="tx1">
                    <a:lumMod val="75000"/>
                    <a:lumOff val="25000"/>
                  </a:schemeClr>
                </a:solidFill>
                <a:latin typeface="+mn-ea"/>
                <a:ea typeface="+mn-ea"/>
                <a:cs typeface="+mn-cs"/>
              </a:defRPr>
            </a:lvl3pPr>
            <a:lvl4pPr marL="1114393"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4pPr>
            <a:lvl5pPr marL="1485858"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5pPr>
            <a:lvl6pPr marL="2043055"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19"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984"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448"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r>
              <a:rPr lang="ja-JP" altLang="en-US" sz="1400">
                <a:solidFill>
                  <a:srgbClr val="212529"/>
                </a:solidFill>
                <a:latin typeface="メイリオ" panose="020B0604030504040204" pitchFamily="50" charset="-128"/>
                <a:ea typeface="メイリオ" panose="020B0604030504040204" pitchFamily="50" charset="-128"/>
              </a:rPr>
              <a:t>ステップ１（青）が知財部からの依頼内容です。メッセージを確認し、添付書類がある場合は確認をお願いします。</a:t>
            </a:r>
            <a:endParaRPr lang="en-US" altLang="ja-JP" sz="1400">
              <a:solidFill>
                <a:srgbClr val="212529"/>
              </a:solidFill>
              <a:latin typeface="メイリオ" panose="020B0604030504040204" pitchFamily="50" charset="-128"/>
              <a:ea typeface="メイリオ" panose="020B0604030504040204" pitchFamily="50" charset="-128"/>
            </a:endParaRPr>
          </a:p>
          <a:p>
            <a:endParaRPr lang="en-US" altLang="ja-JP" sz="1400">
              <a:solidFill>
                <a:srgbClr val="212529"/>
              </a:solidFill>
              <a:latin typeface="メイリオ" panose="020B0604030504040204" pitchFamily="50" charset="-128"/>
              <a:ea typeface="メイリオ" panose="020B0604030504040204" pitchFamily="50" charset="-128"/>
            </a:endParaRPr>
          </a:p>
          <a:p>
            <a:endParaRPr lang="en-US" altLang="ja-JP" sz="1400">
              <a:solidFill>
                <a:srgbClr val="212529"/>
              </a:solidFill>
              <a:latin typeface="メイリオ" panose="020B0604030504040204" pitchFamily="50" charset="-128"/>
              <a:ea typeface="メイリオ" panose="020B0604030504040204" pitchFamily="50" charset="-128"/>
            </a:endParaRPr>
          </a:p>
          <a:p>
            <a:endParaRPr lang="en-US" altLang="ja-JP" sz="1400">
              <a:solidFill>
                <a:srgbClr val="212529"/>
              </a:solidFill>
              <a:latin typeface="メイリオ" panose="020B0604030504040204" pitchFamily="50" charset="-128"/>
              <a:ea typeface="メイリオ" panose="020B0604030504040204" pitchFamily="50" charset="-128"/>
            </a:endParaRPr>
          </a:p>
          <a:p>
            <a:endParaRPr lang="en-US" altLang="ja-JP" sz="1400">
              <a:solidFill>
                <a:srgbClr val="212529"/>
              </a:solidFill>
              <a:latin typeface="メイリオ" panose="020B0604030504040204" pitchFamily="50" charset="-128"/>
              <a:ea typeface="メイリオ" panose="020B0604030504040204" pitchFamily="50" charset="-128"/>
            </a:endParaRPr>
          </a:p>
          <a:p>
            <a:endParaRPr lang="en-US" altLang="ja-JP" sz="1400">
              <a:solidFill>
                <a:srgbClr val="212529"/>
              </a:solidFill>
              <a:latin typeface="メイリオ" panose="020B0604030504040204" pitchFamily="50" charset="-128"/>
              <a:ea typeface="メイリオ" panose="020B0604030504040204" pitchFamily="50" charset="-128"/>
            </a:endParaRPr>
          </a:p>
          <a:p>
            <a:endParaRPr lang="en-US" altLang="ja-JP" sz="1400">
              <a:solidFill>
                <a:srgbClr val="212529"/>
              </a:solidFill>
              <a:latin typeface="メイリオ" panose="020B0604030504040204" pitchFamily="50" charset="-128"/>
              <a:ea typeface="メイリオ" panose="020B0604030504040204" pitchFamily="50" charset="-128"/>
            </a:endParaRPr>
          </a:p>
          <a:p>
            <a:r>
              <a:rPr lang="ja-JP" altLang="en-US" sz="1400">
                <a:solidFill>
                  <a:srgbClr val="212529"/>
                </a:solidFill>
                <a:latin typeface="メイリオ" panose="020B0604030504040204" pitchFamily="50" charset="-128"/>
                <a:ea typeface="メイリオ" panose="020B0604030504040204" pitchFamily="50" charset="-128"/>
              </a:rPr>
              <a:t>ステップ２（赤）が自分の対応欄となります。まず、依頼内容を確認してください。</a:t>
            </a:r>
            <a:endParaRPr lang="en-US" altLang="ja-JP" sz="1400">
              <a:solidFill>
                <a:srgbClr val="212529"/>
              </a:solidFill>
              <a:latin typeface="メイリオ" panose="020B0604030504040204" pitchFamily="50" charset="-128"/>
              <a:ea typeface="メイリオ" panose="020B0604030504040204" pitchFamily="50" charset="-128"/>
            </a:endParaRPr>
          </a:p>
          <a:p>
            <a:r>
              <a:rPr lang="en-US" altLang="ja-JP" sz="1400" b="0" i="0">
                <a:solidFill>
                  <a:srgbClr val="212529"/>
                </a:solidFill>
                <a:effectLst/>
                <a:latin typeface="メイリオ" panose="020B0604030504040204" pitchFamily="50" charset="-128"/>
                <a:ea typeface="メイリオ" panose="020B0604030504040204" pitchFamily="50" charset="-128"/>
              </a:rPr>
              <a:t>	</a:t>
            </a:r>
          </a:p>
          <a:p>
            <a:r>
              <a:rPr lang="en-US" altLang="ja-JP" sz="1400">
                <a:solidFill>
                  <a:srgbClr val="212529"/>
                </a:solidFill>
                <a:latin typeface="メイリオ" panose="020B0604030504040204" pitchFamily="50" charset="-128"/>
                <a:ea typeface="メイリオ" panose="020B0604030504040204" pitchFamily="50" charset="-128"/>
              </a:rPr>
              <a:t>	</a:t>
            </a:r>
          </a:p>
          <a:p>
            <a:endParaRPr lang="en-US" altLang="ja-JP" sz="1400" b="1"/>
          </a:p>
          <a:p>
            <a:endParaRPr lang="en-US" altLang="ja-JP" sz="1400" b="1"/>
          </a:p>
          <a:p>
            <a:endParaRPr lang="en-US" altLang="ja-JP" sz="1400"/>
          </a:p>
        </p:txBody>
      </p:sp>
      <p:pic>
        <p:nvPicPr>
          <p:cNvPr id="9" name="図 8">
            <a:extLst>
              <a:ext uri="{FF2B5EF4-FFF2-40B4-BE49-F238E27FC236}">
                <a16:creationId xmlns:a16="http://schemas.microsoft.com/office/drawing/2014/main" id="{B8E28FBF-AB42-7B99-5866-6CC157135632}"/>
              </a:ext>
            </a:extLst>
          </p:cNvPr>
          <p:cNvPicPr>
            <a:picLocks noChangeAspect="1"/>
          </p:cNvPicPr>
          <p:nvPr/>
        </p:nvPicPr>
        <p:blipFill rotWithShape="1">
          <a:blip r:embed="rId2"/>
          <a:srcRect b="62274"/>
          <a:stretch/>
        </p:blipFill>
        <p:spPr>
          <a:xfrm>
            <a:off x="314287" y="1299226"/>
            <a:ext cx="6240517" cy="2031708"/>
          </a:xfrm>
          <a:prstGeom prst="rect">
            <a:avLst/>
          </a:prstGeom>
        </p:spPr>
      </p:pic>
      <p:sp>
        <p:nvSpPr>
          <p:cNvPr id="17" name="コンテンツ プレースホルダー 5">
            <a:extLst>
              <a:ext uri="{FF2B5EF4-FFF2-40B4-BE49-F238E27FC236}">
                <a16:creationId xmlns:a16="http://schemas.microsoft.com/office/drawing/2014/main" id="{FC494783-8024-0890-FBF3-FC3E31D5EB70}"/>
              </a:ext>
            </a:extLst>
          </p:cNvPr>
          <p:cNvSpPr txBox="1">
            <a:spLocks/>
          </p:cNvSpPr>
          <p:nvPr/>
        </p:nvSpPr>
        <p:spPr>
          <a:xfrm>
            <a:off x="1481958" y="2820498"/>
            <a:ext cx="1233862" cy="261257"/>
          </a:xfrm>
          <a:prstGeom prst="rect">
            <a:avLst/>
          </a:prstGeom>
        </p:spPr>
        <p:txBody>
          <a:bodyPr lIns="0" tIns="0" rIns="0" bIns="0"/>
          <a:lstStyle>
            <a:lvl1pPr marL="0" indent="0" algn="l" defTabSz="742929" rtl="0" eaLnBrk="1" latinLnBrk="0" hangingPunct="1">
              <a:lnSpc>
                <a:spcPct val="110000"/>
              </a:lnSpc>
              <a:spcBef>
                <a:spcPts val="813"/>
              </a:spcBef>
              <a:buFont typeface="Arial" panose="020B0604020202020204" pitchFamily="34" charset="0"/>
              <a:buNone/>
              <a:defRPr kumimoji="1" sz="1800" kern="1200">
                <a:solidFill>
                  <a:schemeClr val="tx1">
                    <a:lumMod val="75000"/>
                    <a:lumOff val="25000"/>
                  </a:schemeClr>
                </a:solidFill>
                <a:latin typeface="+mn-ea"/>
                <a:ea typeface="+mn-ea"/>
                <a:cs typeface="+mn-cs"/>
              </a:defRPr>
            </a:lvl1pPr>
            <a:lvl2pPr marL="371464" indent="0" algn="l" defTabSz="742929" rtl="0" eaLnBrk="1" latinLnBrk="0" hangingPunct="1">
              <a:lnSpc>
                <a:spcPct val="90000"/>
              </a:lnSpc>
              <a:spcBef>
                <a:spcPts val="406"/>
              </a:spcBef>
              <a:buFont typeface="Arial" panose="020B0604020202020204" pitchFamily="34" charset="0"/>
              <a:buNone/>
              <a:defRPr kumimoji="1" sz="1950" kern="1200">
                <a:solidFill>
                  <a:schemeClr val="tx1">
                    <a:lumMod val="75000"/>
                    <a:lumOff val="25000"/>
                  </a:schemeClr>
                </a:solidFill>
                <a:latin typeface="+mn-ea"/>
                <a:ea typeface="+mn-ea"/>
                <a:cs typeface="+mn-cs"/>
              </a:defRPr>
            </a:lvl2pPr>
            <a:lvl3pPr marL="742929" indent="0" algn="l" defTabSz="742929" rtl="0" eaLnBrk="1" latinLnBrk="0" hangingPunct="1">
              <a:lnSpc>
                <a:spcPct val="90000"/>
              </a:lnSpc>
              <a:spcBef>
                <a:spcPts val="406"/>
              </a:spcBef>
              <a:buFont typeface="Arial" panose="020B0604020202020204" pitchFamily="34" charset="0"/>
              <a:buNone/>
              <a:defRPr kumimoji="1" sz="1625" kern="1200">
                <a:solidFill>
                  <a:schemeClr val="tx1">
                    <a:lumMod val="75000"/>
                    <a:lumOff val="25000"/>
                  </a:schemeClr>
                </a:solidFill>
                <a:latin typeface="+mn-ea"/>
                <a:ea typeface="+mn-ea"/>
                <a:cs typeface="+mn-cs"/>
              </a:defRPr>
            </a:lvl3pPr>
            <a:lvl4pPr marL="1114393"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4pPr>
            <a:lvl5pPr marL="1485858"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5pPr>
            <a:lvl6pPr marL="2043055"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19"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984"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448"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r>
              <a:rPr lang="ja-JP" altLang="en-US" sz="1400">
                <a:solidFill>
                  <a:srgbClr val="FF0000"/>
                </a:solidFill>
                <a:latin typeface="メイリオ" panose="020B0604030504040204" pitchFamily="50" charset="-128"/>
                <a:ea typeface="メイリオ" panose="020B0604030504040204" pitchFamily="50" charset="-128"/>
              </a:rPr>
              <a:t>←添付書類</a:t>
            </a:r>
            <a:r>
              <a:rPr lang="en-US" altLang="ja-JP" sz="1400" b="0" i="0">
                <a:solidFill>
                  <a:srgbClr val="212529"/>
                </a:solidFill>
                <a:effectLst/>
                <a:latin typeface="メイリオ" panose="020B0604030504040204" pitchFamily="50" charset="-128"/>
                <a:ea typeface="メイリオ" panose="020B0604030504040204" pitchFamily="50" charset="-128"/>
              </a:rPr>
              <a:t>	</a:t>
            </a:r>
            <a:endParaRPr lang="en-US" altLang="ja-JP" sz="1400">
              <a:solidFill>
                <a:srgbClr val="212529"/>
              </a:solidFill>
              <a:latin typeface="メイリオ" panose="020B0604030504040204" pitchFamily="50" charset="-128"/>
              <a:ea typeface="メイリオ" panose="020B0604030504040204" pitchFamily="50" charset="-128"/>
            </a:endParaRPr>
          </a:p>
          <a:p>
            <a:endParaRPr lang="en-US" altLang="ja-JP" sz="1400" b="1"/>
          </a:p>
          <a:p>
            <a:endParaRPr lang="en-US" altLang="ja-JP" sz="1400" b="1"/>
          </a:p>
          <a:p>
            <a:endParaRPr lang="en-US" altLang="ja-JP" sz="1400"/>
          </a:p>
        </p:txBody>
      </p:sp>
      <p:sp>
        <p:nvSpPr>
          <p:cNvPr id="18" name="正方形/長方形 17">
            <a:extLst>
              <a:ext uri="{FF2B5EF4-FFF2-40B4-BE49-F238E27FC236}">
                <a16:creationId xmlns:a16="http://schemas.microsoft.com/office/drawing/2014/main" id="{006D274B-2DDD-6A37-8B71-3515B5C8DD6F}"/>
              </a:ext>
            </a:extLst>
          </p:cNvPr>
          <p:cNvSpPr/>
          <p:nvPr/>
        </p:nvSpPr>
        <p:spPr>
          <a:xfrm>
            <a:off x="447713" y="2796550"/>
            <a:ext cx="988397" cy="2144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endParaRPr kumimoji="1" lang="ja-JP" altLang="en-US"/>
          </a:p>
        </p:txBody>
      </p:sp>
      <p:pic>
        <p:nvPicPr>
          <p:cNvPr id="10" name="図 9">
            <a:extLst>
              <a:ext uri="{FF2B5EF4-FFF2-40B4-BE49-F238E27FC236}">
                <a16:creationId xmlns:a16="http://schemas.microsoft.com/office/drawing/2014/main" id="{37F31F09-812F-A3E0-32A7-7C232682A977}"/>
              </a:ext>
            </a:extLst>
          </p:cNvPr>
          <p:cNvPicPr>
            <a:picLocks noChangeAspect="1"/>
          </p:cNvPicPr>
          <p:nvPr/>
        </p:nvPicPr>
        <p:blipFill rotWithShape="1">
          <a:blip r:embed="rId2"/>
          <a:srcRect t="-1" b="62918"/>
          <a:stretch/>
        </p:blipFill>
        <p:spPr>
          <a:xfrm>
            <a:off x="381000" y="3694155"/>
            <a:ext cx="7946759" cy="2543085"/>
          </a:xfrm>
          <a:prstGeom prst="rect">
            <a:avLst/>
          </a:prstGeom>
        </p:spPr>
      </p:pic>
      <p:sp>
        <p:nvSpPr>
          <p:cNvPr id="22" name="正方形/長方形 21">
            <a:extLst>
              <a:ext uri="{FF2B5EF4-FFF2-40B4-BE49-F238E27FC236}">
                <a16:creationId xmlns:a16="http://schemas.microsoft.com/office/drawing/2014/main" id="{044CF9FE-B520-2781-EE83-7D7ECC19675A}"/>
              </a:ext>
            </a:extLst>
          </p:cNvPr>
          <p:cNvSpPr/>
          <p:nvPr/>
        </p:nvSpPr>
        <p:spPr>
          <a:xfrm>
            <a:off x="577399" y="4643179"/>
            <a:ext cx="2348682" cy="5063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endParaRPr kumimoji="1" lang="ja-JP" altLang="en-US"/>
          </a:p>
        </p:txBody>
      </p:sp>
    </p:spTree>
    <p:extLst>
      <p:ext uri="{BB962C8B-B14F-4D97-AF65-F5344CB8AC3E}">
        <p14:creationId xmlns:p14="http://schemas.microsoft.com/office/powerpoint/2010/main" val="14050702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E3CB689-F6FB-9029-2D31-FA2B1CCD1150}"/>
              </a:ext>
            </a:extLst>
          </p:cNvPr>
          <p:cNvSpPr>
            <a:spLocks noGrp="1"/>
          </p:cNvSpPr>
          <p:nvPr>
            <p:ph type="title"/>
          </p:nvPr>
        </p:nvSpPr>
        <p:spPr/>
        <p:txBody>
          <a:bodyPr/>
          <a:lstStyle/>
          <a:p>
            <a:r>
              <a:rPr lang="en-US" altLang="ja-JP"/>
              <a:t>WF</a:t>
            </a:r>
            <a:r>
              <a:rPr lang="ja-JP" altLang="en-US"/>
              <a:t>への対応</a:t>
            </a:r>
            <a:endParaRPr kumimoji="1" lang="ja-JP" altLang="en-US"/>
          </a:p>
        </p:txBody>
      </p:sp>
      <p:sp>
        <p:nvSpPr>
          <p:cNvPr id="5" name="スライド番号プレースホルダー 4">
            <a:extLst>
              <a:ext uri="{FF2B5EF4-FFF2-40B4-BE49-F238E27FC236}">
                <a16:creationId xmlns:a16="http://schemas.microsoft.com/office/drawing/2014/main" id="{EF4536A6-E23A-D7FF-23F7-E02C3E80E183}"/>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39</a:t>
            </a:fld>
            <a:endParaRPr lang="en-US"/>
          </a:p>
        </p:txBody>
      </p:sp>
      <p:sp>
        <p:nvSpPr>
          <p:cNvPr id="2" name="コンテンツ プレースホルダー 5">
            <a:extLst>
              <a:ext uri="{FF2B5EF4-FFF2-40B4-BE49-F238E27FC236}">
                <a16:creationId xmlns:a16="http://schemas.microsoft.com/office/drawing/2014/main" id="{5F147D10-10EE-3552-31CD-ACD622AD9653}"/>
              </a:ext>
            </a:extLst>
          </p:cNvPr>
          <p:cNvSpPr txBox="1">
            <a:spLocks/>
          </p:cNvSpPr>
          <p:nvPr/>
        </p:nvSpPr>
        <p:spPr>
          <a:xfrm>
            <a:off x="447713" y="1075973"/>
            <a:ext cx="9144000" cy="4938014"/>
          </a:xfrm>
          <a:prstGeom prst="rect">
            <a:avLst/>
          </a:prstGeom>
        </p:spPr>
        <p:txBody>
          <a:bodyPr lIns="0" tIns="0" rIns="0" bIns="0"/>
          <a:lstStyle>
            <a:lvl1pPr marL="0" indent="0" algn="l" defTabSz="742929" rtl="0" eaLnBrk="1" latinLnBrk="0" hangingPunct="1">
              <a:lnSpc>
                <a:spcPct val="110000"/>
              </a:lnSpc>
              <a:spcBef>
                <a:spcPts val="813"/>
              </a:spcBef>
              <a:buFont typeface="Arial" panose="020B0604020202020204" pitchFamily="34" charset="0"/>
              <a:buNone/>
              <a:defRPr kumimoji="1" sz="1800" kern="1200">
                <a:solidFill>
                  <a:schemeClr val="tx1">
                    <a:lumMod val="75000"/>
                    <a:lumOff val="25000"/>
                  </a:schemeClr>
                </a:solidFill>
                <a:latin typeface="+mn-ea"/>
                <a:ea typeface="+mn-ea"/>
                <a:cs typeface="+mn-cs"/>
              </a:defRPr>
            </a:lvl1pPr>
            <a:lvl2pPr marL="371464" indent="0" algn="l" defTabSz="742929" rtl="0" eaLnBrk="1" latinLnBrk="0" hangingPunct="1">
              <a:lnSpc>
                <a:spcPct val="90000"/>
              </a:lnSpc>
              <a:spcBef>
                <a:spcPts val="406"/>
              </a:spcBef>
              <a:buFont typeface="Arial" panose="020B0604020202020204" pitchFamily="34" charset="0"/>
              <a:buNone/>
              <a:defRPr kumimoji="1" sz="1950" kern="1200">
                <a:solidFill>
                  <a:schemeClr val="tx1">
                    <a:lumMod val="75000"/>
                    <a:lumOff val="25000"/>
                  </a:schemeClr>
                </a:solidFill>
                <a:latin typeface="+mn-ea"/>
                <a:ea typeface="+mn-ea"/>
                <a:cs typeface="+mn-cs"/>
              </a:defRPr>
            </a:lvl2pPr>
            <a:lvl3pPr marL="742929" indent="0" algn="l" defTabSz="742929" rtl="0" eaLnBrk="1" latinLnBrk="0" hangingPunct="1">
              <a:lnSpc>
                <a:spcPct val="90000"/>
              </a:lnSpc>
              <a:spcBef>
                <a:spcPts val="406"/>
              </a:spcBef>
              <a:buFont typeface="Arial" panose="020B0604020202020204" pitchFamily="34" charset="0"/>
              <a:buNone/>
              <a:defRPr kumimoji="1" sz="1625" kern="1200">
                <a:solidFill>
                  <a:schemeClr val="tx1">
                    <a:lumMod val="75000"/>
                    <a:lumOff val="25000"/>
                  </a:schemeClr>
                </a:solidFill>
                <a:latin typeface="+mn-ea"/>
                <a:ea typeface="+mn-ea"/>
                <a:cs typeface="+mn-cs"/>
              </a:defRPr>
            </a:lvl3pPr>
            <a:lvl4pPr marL="1114393"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4pPr>
            <a:lvl5pPr marL="1485858"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5pPr>
            <a:lvl6pPr marL="2043055"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19"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984"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448"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r>
              <a:rPr lang="en-US" altLang="ja-JP" sz="1400">
                <a:solidFill>
                  <a:srgbClr val="212529"/>
                </a:solidFill>
                <a:latin typeface="メイリオ" panose="020B0604030504040204" pitchFamily="50" charset="-128"/>
                <a:ea typeface="メイリオ" panose="020B0604030504040204" pitchFamily="50" charset="-128"/>
              </a:rPr>
              <a:t>	</a:t>
            </a:r>
          </a:p>
          <a:p>
            <a:endParaRPr lang="en-US" altLang="ja-JP" sz="1400" b="1"/>
          </a:p>
          <a:p>
            <a:endParaRPr lang="en-US" altLang="ja-JP" sz="1400" b="1"/>
          </a:p>
          <a:p>
            <a:endParaRPr lang="en-US" altLang="ja-JP" sz="1400"/>
          </a:p>
        </p:txBody>
      </p:sp>
      <p:sp>
        <p:nvSpPr>
          <p:cNvPr id="4" name="テキスト プレースホルダー 3">
            <a:extLst>
              <a:ext uri="{FF2B5EF4-FFF2-40B4-BE49-F238E27FC236}">
                <a16:creationId xmlns:a16="http://schemas.microsoft.com/office/drawing/2014/main" id="{2AD49A0D-9D60-8521-BC56-97C9D2B24204}"/>
              </a:ext>
            </a:extLst>
          </p:cNvPr>
          <p:cNvSpPr>
            <a:spLocks noGrp="1"/>
          </p:cNvSpPr>
          <p:nvPr>
            <p:ph type="body" sz="quarter" idx="10"/>
          </p:nvPr>
        </p:nvSpPr>
        <p:spPr>
          <a:xfrm>
            <a:off x="5791200" y="133432"/>
            <a:ext cx="3612281" cy="774000"/>
          </a:xfrm>
        </p:spPr>
        <p:txBody>
          <a:bodyPr/>
          <a:lstStyle/>
          <a:p>
            <a:endParaRPr kumimoji="1" lang="ja-JP" altLang="en-US"/>
          </a:p>
        </p:txBody>
      </p:sp>
      <p:sp>
        <p:nvSpPr>
          <p:cNvPr id="16" name="コンテンツ プレースホルダー 5">
            <a:extLst>
              <a:ext uri="{FF2B5EF4-FFF2-40B4-BE49-F238E27FC236}">
                <a16:creationId xmlns:a16="http://schemas.microsoft.com/office/drawing/2014/main" id="{AD3F10FD-217E-3C7A-6BD3-E47D952C14C2}"/>
              </a:ext>
            </a:extLst>
          </p:cNvPr>
          <p:cNvSpPr txBox="1">
            <a:spLocks/>
          </p:cNvSpPr>
          <p:nvPr/>
        </p:nvSpPr>
        <p:spPr>
          <a:xfrm>
            <a:off x="339901" y="1075973"/>
            <a:ext cx="9144000" cy="4938014"/>
          </a:xfrm>
          <a:prstGeom prst="rect">
            <a:avLst/>
          </a:prstGeom>
        </p:spPr>
        <p:txBody>
          <a:bodyPr lIns="0" tIns="0" rIns="0" bIns="0"/>
          <a:lstStyle>
            <a:lvl1pPr marL="0" indent="0" algn="l" defTabSz="742929" rtl="0" eaLnBrk="1" latinLnBrk="0" hangingPunct="1">
              <a:lnSpc>
                <a:spcPct val="110000"/>
              </a:lnSpc>
              <a:spcBef>
                <a:spcPts val="813"/>
              </a:spcBef>
              <a:buFont typeface="Arial" panose="020B0604020202020204" pitchFamily="34" charset="0"/>
              <a:buNone/>
              <a:defRPr kumimoji="1" sz="1800" kern="1200">
                <a:solidFill>
                  <a:schemeClr val="tx1">
                    <a:lumMod val="75000"/>
                    <a:lumOff val="25000"/>
                  </a:schemeClr>
                </a:solidFill>
                <a:latin typeface="+mn-ea"/>
                <a:ea typeface="+mn-ea"/>
                <a:cs typeface="+mn-cs"/>
              </a:defRPr>
            </a:lvl1pPr>
            <a:lvl2pPr marL="371464" indent="0" algn="l" defTabSz="742929" rtl="0" eaLnBrk="1" latinLnBrk="0" hangingPunct="1">
              <a:lnSpc>
                <a:spcPct val="90000"/>
              </a:lnSpc>
              <a:spcBef>
                <a:spcPts val="406"/>
              </a:spcBef>
              <a:buFont typeface="Arial" panose="020B0604020202020204" pitchFamily="34" charset="0"/>
              <a:buNone/>
              <a:defRPr kumimoji="1" sz="1950" kern="1200">
                <a:solidFill>
                  <a:schemeClr val="tx1">
                    <a:lumMod val="75000"/>
                    <a:lumOff val="25000"/>
                  </a:schemeClr>
                </a:solidFill>
                <a:latin typeface="+mn-ea"/>
                <a:ea typeface="+mn-ea"/>
                <a:cs typeface="+mn-cs"/>
              </a:defRPr>
            </a:lvl2pPr>
            <a:lvl3pPr marL="742929" indent="0" algn="l" defTabSz="742929" rtl="0" eaLnBrk="1" latinLnBrk="0" hangingPunct="1">
              <a:lnSpc>
                <a:spcPct val="90000"/>
              </a:lnSpc>
              <a:spcBef>
                <a:spcPts val="406"/>
              </a:spcBef>
              <a:buFont typeface="Arial" panose="020B0604020202020204" pitchFamily="34" charset="0"/>
              <a:buNone/>
              <a:defRPr kumimoji="1" sz="1625" kern="1200">
                <a:solidFill>
                  <a:schemeClr val="tx1">
                    <a:lumMod val="75000"/>
                    <a:lumOff val="25000"/>
                  </a:schemeClr>
                </a:solidFill>
                <a:latin typeface="+mn-ea"/>
                <a:ea typeface="+mn-ea"/>
                <a:cs typeface="+mn-cs"/>
              </a:defRPr>
            </a:lvl3pPr>
            <a:lvl4pPr marL="1114393"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4pPr>
            <a:lvl5pPr marL="1485858"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5pPr>
            <a:lvl6pPr marL="2043055"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19"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984"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448"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r>
              <a:rPr lang="ja-JP" altLang="en-US" sz="1400">
                <a:solidFill>
                  <a:srgbClr val="212529"/>
                </a:solidFill>
                <a:latin typeface="メイリオ" panose="020B0604030504040204" pitchFamily="50" charset="-128"/>
                <a:ea typeface="メイリオ" panose="020B0604030504040204" pitchFamily="50" charset="-128"/>
              </a:rPr>
              <a:t>タスクが完了したら、メッセージ・</a:t>
            </a:r>
            <a:r>
              <a:rPr lang="en-US" altLang="ja-JP" sz="1400">
                <a:solidFill>
                  <a:srgbClr val="212529"/>
                </a:solidFill>
                <a:latin typeface="メイリオ" panose="020B0604030504040204" pitchFamily="50" charset="-128"/>
                <a:ea typeface="メイリオ" panose="020B0604030504040204" pitchFamily="50" charset="-128"/>
              </a:rPr>
              <a:t>WF</a:t>
            </a:r>
            <a:r>
              <a:rPr lang="ja-JP" altLang="en-US" sz="1400">
                <a:solidFill>
                  <a:srgbClr val="212529"/>
                </a:solidFill>
                <a:latin typeface="メイリオ" panose="020B0604030504040204" pitchFamily="50" charset="-128"/>
                <a:ea typeface="メイリオ" panose="020B0604030504040204" pitchFamily="50" charset="-128"/>
              </a:rPr>
              <a:t>ステップ状態・次ステップ宛先ユーザを選択し、添付書類がある場合は、ファイル登録し、「ステップ完了」を押してください。</a:t>
            </a:r>
            <a:endParaRPr lang="en-US" altLang="ja-JP" sz="1400">
              <a:solidFill>
                <a:srgbClr val="212529"/>
              </a:solidFill>
              <a:latin typeface="メイリオ" panose="020B0604030504040204" pitchFamily="50" charset="-128"/>
              <a:ea typeface="メイリオ" panose="020B0604030504040204" pitchFamily="50" charset="-128"/>
            </a:endParaRPr>
          </a:p>
          <a:p>
            <a:endParaRPr lang="en-US" altLang="ja-JP" sz="1400">
              <a:solidFill>
                <a:srgbClr val="212529"/>
              </a:solidFill>
              <a:latin typeface="メイリオ" panose="020B0604030504040204" pitchFamily="50" charset="-128"/>
              <a:ea typeface="メイリオ" panose="020B0604030504040204" pitchFamily="50" charset="-128"/>
            </a:endParaRPr>
          </a:p>
          <a:p>
            <a:endParaRPr lang="en-US" altLang="ja-JP" sz="1400">
              <a:solidFill>
                <a:srgbClr val="212529"/>
              </a:solidFill>
              <a:latin typeface="メイリオ" panose="020B0604030504040204" pitchFamily="50" charset="-128"/>
              <a:ea typeface="メイリオ" panose="020B0604030504040204" pitchFamily="50" charset="-128"/>
            </a:endParaRPr>
          </a:p>
          <a:p>
            <a:endParaRPr lang="en-US" altLang="ja-JP" sz="1400">
              <a:solidFill>
                <a:srgbClr val="212529"/>
              </a:solidFill>
              <a:latin typeface="メイリオ" panose="020B0604030504040204" pitchFamily="50" charset="-128"/>
              <a:ea typeface="メイリオ" panose="020B0604030504040204" pitchFamily="50" charset="-128"/>
            </a:endParaRPr>
          </a:p>
          <a:p>
            <a:endParaRPr lang="en-US" altLang="ja-JP" sz="1400">
              <a:solidFill>
                <a:srgbClr val="212529"/>
              </a:solidFill>
              <a:latin typeface="メイリオ" panose="020B0604030504040204" pitchFamily="50" charset="-128"/>
              <a:ea typeface="メイリオ" panose="020B0604030504040204" pitchFamily="50" charset="-128"/>
            </a:endParaRPr>
          </a:p>
          <a:p>
            <a:endParaRPr lang="en-US" altLang="ja-JP" sz="1400">
              <a:solidFill>
                <a:srgbClr val="212529"/>
              </a:solidFill>
              <a:latin typeface="メイリオ" panose="020B0604030504040204" pitchFamily="50" charset="-128"/>
              <a:ea typeface="メイリオ" panose="020B0604030504040204" pitchFamily="50" charset="-128"/>
            </a:endParaRPr>
          </a:p>
          <a:p>
            <a:endParaRPr lang="en-US" altLang="ja-JP" sz="1400" b="1">
              <a:solidFill>
                <a:srgbClr val="212529"/>
              </a:solidFill>
              <a:latin typeface="メイリオ" panose="020B0604030504040204" pitchFamily="50" charset="-128"/>
              <a:ea typeface="メイリオ" panose="020B0604030504040204" pitchFamily="50" charset="-128"/>
            </a:endParaRPr>
          </a:p>
          <a:p>
            <a:r>
              <a:rPr lang="en-US" altLang="ja-JP" sz="1400" b="1">
                <a:solidFill>
                  <a:srgbClr val="212529"/>
                </a:solidFill>
                <a:latin typeface="メイリオ" panose="020B0604030504040204" pitchFamily="50" charset="-128"/>
                <a:ea typeface="メイリオ" panose="020B0604030504040204" pitchFamily="50" charset="-128"/>
              </a:rPr>
              <a:t>WF</a:t>
            </a:r>
            <a:r>
              <a:rPr lang="ja-JP" altLang="en-US" sz="1400" b="1">
                <a:solidFill>
                  <a:srgbClr val="212529"/>
                </a:solidFill>
                <a:latin typeface="メイリオ" panose="020B0604030504040204" pitchFamily="50" charset="-128"/>
                <a:ea typeface="メイリオ" panose="020B0604030504040204" pitchFamily="50" charset="-128"/>
              </a:rPr>
              <a:t>ステップ状態</a:t>
            </a:r>
            <a:endParaRPr lang="en-US" altLang="ja-JP" sz="1400" b="1">
              <a:solidFill>
                <a:srgbClr val="212529"/>
              </a:solidFill>
              <a:latin typeface="メイリオ" panose="020B0604030504040204" pitchFamily="50" charset="-128"/>
              <a:ea typeface="メイリオ" panose="020B0604030504040204" pitchFamily="50" charset="-128"/>
            </a:endParaRPr>
          </a:p>
          <a:p>
            <a:r>
              <a:rPr lang="ja-JP" altLang="en-US" sz="1400">
                <a:solidFill>
                  <a:srgbClr val="212529"/>
                </a:solidFill>
                <a:latin typeface="メイリオ" panose="020B0604030504040204" pitchFamily="50" charset="-128"/>
                <a:ea typeface="メイリオ" panose="020B0604030504040204" pitchFamily="50" charset="-128"/>
              </a:rPr>
              <a:t>対応完了</a:t>
            </a:r>
            <a:r>
              <a:rPr lang="en-US" altLang="ja-JP" sz="1400">
                <a:solidFill>
                  <a:srgbClr val="212529"/>
                </a:solidFill>
                <a:latin typeface="メイリオ" panose="020B0604030504040204" pitchFamily="50" charset="-128"/>
                <a:ea typeface="メイリオ" panose="020B0604030504040204" pitchFamily="50" charset="-128"/>
              </a:rPr>
              <a:t>…</a:t>
            </a:r>
            <a:r>
              <a:rPr lang="ja-JP" altLang="en-US" sz="1400">
                <a:solidFill>
                  <a:srgbClr val="212529"/>
                </a:solidFill>
                <a:latin typeface="メイリオ" panose="020B0604030504040204" pitchFamily="50" charset="-128"/>
                <a:ea typeface="メイリオ" panose="020B0604030504040204" pitchFamily="50" charset="-128"/>
              </a:rPr>
              <a:t>ワークフローの対応を完了するときに選択してください。</a:t>
            </a:r>
            <a:endParaRPr lang="en-US" altLang="ja-JP" sz="1400">
              <a:solidFill>
                <a:srgbClr val="212529"/>
              </a:solidFill>
              <a:latin typeface="メイリオ" panose="020B0604030504040204" pitchFamily="50" charset="-128"/>
              <a:ea typeface="メイリオ" panose="020B0604030504040204" pitchFamily="50" charset="-128"/>
            </a:endParaRPr>
          </a:p>
          <a:p>
            <a:r>
              <a:rPr lang="ja-JP" altLang="en-US" sz="1400">
                <a:solidFill>
                  <a:srgbClr val="212529"/>
                </a:solidFill>
                <a:latin typeface="メイリオ" panose="020B0604030504040204" pitchFamily="50" charset="-128"/>
                <a:ea typeface="メイリオ" panose="020B0604030504040204" pitchFamily="50" charset="-128"/>
              </a:rPr>
              <a:t>作業中保存</a:t>
            </a:r>
            <a:r>
              <a:rPr lang="en-US" altLang="ja-JP" sz="1400">
                <a:solidFill>
                  <a:srgbClr val="212529"/>
                </a:solidFill>
                <a:latin typeface="メイリオ" panose="020B0604030504040204" pitchFamily="50" charset="-128"/>
                <a:ea typeface="メイリオ" panose="020B0604030504040204" pitchFamily="50" charset="-128"/>
              </a:rPr>
              <a:t>…</a:t>
            </a:r>
            <a:r>
              <a:rPr lang="ja-JP" altLang="en-US" sz="1400">
                <a:solidFill>
                  <a:srgbClr val="212529"/>
                </a:solidFill>
                <a:latin typeface="メイリオ" panose="020B0604030504040204" pitchFamily="50" charset="-128"/>
                <a:ea typeface="メイリオ" panose="020B0604030504040204" pitchFamily="50" charset="-128"/>
              </a:rPr>
              <a:t>一時保存する際に選択してください。</a:t>
            </a:r>
            <a:endParaRPr lang="en-US" altLang="ja-JP" sz="1400">
              <a:solidFill>
                <a:srgbClr val="212529"/>
              </a:solidFill>
              <a:latin typeface="メイリオ" panose="020B0604030504040204" pitchFamily="50" charset="-128"/>
              <a:ea typeface="メイリオ" panose="020B0604030504040204" pitchFamily="50" charset="-128"/>
            </a:endParaRPr>
          </a:p>
          <a:p>
            <a:r>
              <a:rPr lang="ja-JP" altLang="en-US" sz="1400">
                <a:solidFill>
                  <a:srgbClr val="212529"/>
                </a:solidFill>
                <a:latin typeface="メイリオ" panose="020B0604030504040204" pitchFamily="50" charset="-128"/>
                <a:ea typeface="メイリオ" panose="020B0604030504040204" pitchFamily="50" charset="-128"/>
              </a:rPr>
              <a:t>確認待ち</a:t>
            </a:r>
            <a:r>
              <a:rPr lang="en-US" altLang="ja-JP" sz="1400">
                <a:solidFill>
                  <a:srgbClr val="212529"/>
                </a:solidFill>
                <a:latin typeface="メイリオ" panose="020B0604030504040204" pitchFamily="50" charset="-128"/>
                <a:ea typeface="メイリオ" panose="020B0604030504040204" pitchFamily="50" charset="-128"/>
              </a:rPr>
              <a:t>…</a:t>
            </a:r>
            <a:r>
              <a:rPr lang="ja-JP" altLang="en-US" sz="1400">
                <a:solidFill>
                  <a:srgbClr val="212529"/>
                </a:solidFill>
                <a:latin typeface="メイリオ" panose="020B0604030504040204" pitchFamily="50" charset="-128"/>
                <a:ea typeface="メイリオ" panose="020B0604030504040204" pitchFamily="50" charset="-128"/>
              </a:rPr>
              <a:t>一時保存状態のまま第</a:t>
            </a:r>
            <a:r>
              <a:rPr lang="en-US" altLang="ja-JP" sz="1400">
                <a:solidFill>
                  <a:srgbClr val="212529"/>
                </a:solidFill>
                <a:latin typeface="メイリオ" panose="020B0604030504040204" pitchFamily="50" charset="-128"/>
                <a:ea typeface="メイリオ" panose="020B0604030504040204" pitchFamily="50" charset="-128"/>
              </a:rPr>
              <a:t>3</a:t>
            </a:r>
            <a:r>
              <a:rPr lang="ja-JP" altLang="en-US" sz="1400">
                <a:solidFill>
                  <a:srgbClr val="212529"/>
                </a:solidFill>
                <a:latin typeface="メイリオ" panose="020B0604030504040204" pitchFamily="50" charset="-128"/>
                <a:ea typeface="メイリオ" panose="020B0604030504040204" pitchFamily="50" charset="-128"/>
              </a:rPr>
              <a:t>者に確認をしてもらっている状態のときにご利用ください。</a:t>
            </a:r>
            <a:endParaRPr lang="en-US" altLang="ja-JP" sz="1400">
              <a:solidFill>
                <a:srgbClr val="212529"/>
              </a:solidFill>
              <a:latin typeface="メイリオ" panose="020B0604030504040204" pitchFamily="50" charset="-128"/>
              <a:ea typeface="メイリオ" panose="020B0604030504040204" pitchFamily="50" charset="-128"/>
            </a:endParaRPr>
          </a:p>
          <a:p>
            <a:r>
              <a:rPr lang="ja-JP" altLang="en-US" sz="1400" b="1">
                <a:solidFill>
                  <a:srgbClr val="212529"/>
                </a:solidFill>
                <a:latin typeface="メイリオ" panose="020B0604030504040204" pitchFamily="50" charset="-128"/>
                <a:ea typeface="メイリオ" panose="020B0604030504040204" pitchFamily="50" charset="-128"/>
              </a:rPr>
              <a:t>次ステップ宛先ユーザ</a:t>
            </a:r>
            <a:endParaRPr lang="en-US" altLang="ja-JP" sz="1400" b="1">
              <a:solidFill>
                <a:srgbClr val="212529"/>
              </a:solidFill>
              <a:latin typeface="メイリオ" panose="020B0604030504040204" pitchFamily="50" charset="-128"/>
              <a:ea typeface="メイリオ" panose="020B0604030504040204" pitchFamily="50" charset="-128"/>
            </a:endParaRPr>
          </a:p>
          <a:p>
            <a:r>
              <a:rPr lang="ja-JP" altLang="en-US" sz="1400">
                <a:solidFill>
                  <a:srgbClr val="212529"/>
                </a:solidFill>
                <a:latin typeface="メイリオ" panose="020B0604030504040204" pitchFamily="50" charset="-128"/>
                <a:ea typeface="メイリオ" panose="020B0604030504040204" pitchFamily="50" charset="-128"/>
              </a:rPr>
              <a:t>知財担当者を選択してください。</a:t>
            </a:r>
            <a:endParaRPr lang="en-US" altLang="ja-JP" sz="1400">
              <a:solidFill>
                <a:srgbClr val="212529"/>
              </a:solidFill>
              <a:latin typeface="メイリオ" panose="020B0604030504040204" pitchFamily="50" charset="-128"/>
              <a:ea typeface="メイリオ" panose="020B0604030504040204" pitchFamily="50" charset="-128"/>
            </a:endParaRPr>
          </a:p>
          <a:p>
            <a:r>
              <a:rPr lang="ja-JP" altLang="en-US" sz="1400" b="1">
                <a:solidFill>
                  <a:srgbClr val="212529"/>
                </a:solidFill>
                <a:latin typeface="メイリオ" panose="020B0604030504040204" pitchFamily="50" charset="-128"/>
                <a:ea typeface="メイリオ" panose="020B0604030504040204" pitchFamily="50" charset="-128"/>
              </a:rPr>
              <a:t>次ステップ期限日</a:t>
            </a:r>
            <a:endParaRPr lang="en-US" altLang="ja-JP" sz="1400" b="1">
              <a:solidFill>
                <a:srgbClr val="212529"/>
              </a:solidFill>
              <a:latin typeface="メイリオ" panose="020B0604030504040204" pitchFamily="50" charset="-128"/>
              <a:ea typeface="メイリオ" panose="020B0604030504040204" pitchFamily="50" charset="-128"/>
            </a:endParaRPr>
          </a:p>
          <a:p>
            <a:r>
              <a:rPr lang="ja-JP" altLang="en-US" sz="1400" b="0" i="0">
                <a:solidFill>
                  <a:srgbClr val="212529"/>
                </a:solidFill>
                <a:effectLst/>
                <a:latin typeface="メイリオ" panose="020B0604030504040204" pitchFamily="50" charset="-128"/>
                <a:ea typeface="メイリオ" panose="020B0604030504040204" pitchFamily="50" charset="-128"/>
              </a:rPr>
              <a:t>特に入力は不要です。</a:t>
            </a:r>
            <a:r>
              <a:rPr lang="en-US" altLang="ja-JP" sz="1400" b="0" i="0">
                <a:solidFill>
                  <a:srgbClr val="212529"/>
                </a:solidFill>
                <a:effectLst/>
                <a:latin typeface="メイリオ" panose="020B0604030504040204" pitchFamily="50" charset="-128"/>
                <a:ea typeface="メイリオ" panose="020B0604030504040204" pitchFamily="50" charset="-128"/>
              </a:rPr>
              <a:t>	</a:t>
            </a:r>
          </a:p>
          <a:p>
            <a:r>
              <a:rPr lang="en-US" altLang="ja-JP" sz="1400">
                <a:solidFill>
                  <a:srgbClr val="212529"/>
                </a:solidFill>
                <a:latin typeface="メイリオ" panose="020B0604030504040204" pitchFamily="50" charset="-128"/>
                <a:ea typeface="メイリオ" panose="020B0604030504040204" pitchFamily="50" charset="-128"/>
              </a:rPr>
              <a:t>	</a:t>
            </a:r>
          </a:p>
          <a:p>
            <a:endParaRPr lang="en-US" altLang="ja-JP" sz="1400" b="1"/>
          </a:p>
          <a:p>
            <a:endParaRPr lang="en-US" altLang="ja-JP" sz="1400" b="1"/>
          </a:p>
          <a:p>
            <a:endParaRPr lang="en-US" altLang="ja-JP" sz="1400"/>
          </a:p>
        </p:txBody>
      </p:sp>
      <p:pic>
        <p:nvPicPr>
          <p:cNvPr id="10" name="図 9">
            <a:extLst>
              <a:ext uri="{FF2B5EF4-FFF2-40B4-BE49-F238E27FC236}">
                <a16:creationId xmlns:a16="http://schemas.microsoft.com/office/drawing/2014/main" id="{2983016B-2D57-246F-18D7-D3A9251B2A35}"/>
              </a:ext>
            </a:extLst>
          </p:cNvPr>
          <p:cNvPicPr>
            <a:picLocks noChangeAspect="1"/>
          </p:cNvPicPr>
          <p:nvPr/>
        </p:nvPicPr>
        <p:blipFill>
          <a:blip r:embed="rId2"/>
          <a:stretch>
            <a:fillRect/>
          </a:stretch>
        </p:blipFill>
        <p:spPr>
          <a:xfrm>
            <a:off x="647202" y="1870555"/>
            <a:ext cx="8529397" cy="1158812"/>
          </a:xfrm>
          <a:prstGeom prst="rect">
            <a:avLst/>
          </a:prstGeom>
        </p:spPr>
      </p:pic>
    </p:spTree>
    <p:extLst>
      <p:ext uri="{BB962C8B-B14F-4D97-AF65-F5344CB8AC3E}">
        <p14:creationId xmlns:p14="http://schemas.microsoft.com/office/powerpoint/2010/main" val="3119562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E3CB689-F6FB-9029-2D31-FA2B1CCD1150}"/>
              </a:ext>
            </a:extLst>
          </p:cNvPr>
          <p:cNvSpPr>
            <a:spLocks noGrp="1"/>
          </p:cNvSpPr>
          <p:nvPr>
            <p:ph type="title"/>
          </p:nvPr>
        </p:nvSpPr>
        <p:spPr/>
        <p:txBody>
          <a:bodyPr/>
          <a:lstStyle/>
          <a:p>
            <a:r>
              <a:rPr kumimoji="1" lang="ja-JP" altLang="en-US"/>
              <a:t>電子証明書のインストール</a:t>
            </a:r>
          </a:p>
        </p:txBody>
      </p:sp>
      <p:sp>
        <p:nvSpPr>
          <p:cNvPr id="5" name="スライド番号プレースホルダー 4">
            <a:extLst>
              <a:ext uri="{FF2B5EF4-FFF2-40B4-BE49-F238E27FC236}">
                <a16:creationId xmlns:a16="http://schemas.microsoft.com/office/drawing/2014/main" id="{EF4536A6-E23A-D7FF-23F7-E02C3E80E183}"/>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4</a:t>
            </a:fld>
            <a:endParaRPr lang="en-US"/>
          </a:p>
        </p:txBody>
      </p:sp>
      <p:sp>
        <p:nvSpPr>
          <p:cNvPr id="2" name="テキスト ボックス 1">
            <a:extLst>
              <a:ext uri="{FF2B5EF4-FFF2-40B4-BE49-F238E27FC236}">
                <a16:creationId xmlns:a16="http://schemas.microsoft.com/office/drawing/2014/main" id="{03917C4F-040F-723D-D050-95F5098D49F7}"/>
              </a:ext>
            </a:extLst>
          </p:cNvPr>
          <p:cNvSpPr txBox="1"/>
          <p:nvPr/>
        </p:nvSpPr>
        <p:spPr>
          <a:xfrm>
            <a:off x="470972" y="1070178"/>
            <a:ext cx="8964056" cy="4837854"/>
          </a:xfrm>
          <a:prstGeom prst="rect">
            <a:avLst/>
          </a:prstGeom>
          <a:noFill/>
        </p:spPr>
        <p:txBody>
          <a:bodyPr wrap="square" lIns="0" tIns="72000" rIns="0" bIns="0" rtlCol="0">
            <a:spAutoFit/>
          </a:bodyPr>
          <a:lstStyle/>
          <a:p>
            <a:pPr>
              <a:lnSpc>
                <a:spcPct val="130000"/>
              </a:lnSpc>
            </a:pPr>
            <a:r>
              <a:rPr lang="ja-JP" altLang="en-US" sz="1600">
                <a:solidFill>
                  <a:schemeClr val="tx1">
                    <a:lumMod val="75000"/>
                    <a:lumOff val="25000"/>
                  </a:schemeClr>
                </a:solidFill>
                <a:latin typeface="+mn-ea"/>
              </a:rPr>
              <a:t>本システムにアクセスする端末には、電子証明書のインストールが必要となります。</a:t>
            </a:r>
            <a:endParaRPr lang="en-US" altLang="ja-JP" sz="1600">
              <a:solidFill>
                <a:schemeClr val="tx1">
                  <a:lumMod val="75000"/>
                  <a:lumOff val="25000"/>
                </a:schemeClr>
              </a:solidFill>
              <a:latin typeface="+mn-ea"/>
            </a:endParaRPr>
          </a:p>
          <a:p>
            <a:pPr>
              <a:lnSpc>
                <a:spcPct val="130000"/>
              </a:lnSpc>
            </a:pPr>
            <a:r>
              <a:rPr lang="ja-JP" altLang="en-US" sz="1600">
                <a:solidFill>
                  <a:schemeClr val="tx1">
                    <a:lumMod val="75000"/>
                    <a:lumOff val="25000"/>
                  </a:schemeClr>
                </a:solidFill>
                <a:latin typeface="+mn-ea"/>
              </a:rPr>
              <a:t>以下の手順に従って、電子証明書を端末へインストールをしてください。</a:t>
            </a:r>
            <a:endParaRPr lang="en-US" altLang="ja-JP" sz="1600">
              <a:solidFill>
                <a:schemeClr val="tx1">
                  <a:lumMod val="75000"/>
                  <a:lumOff val="25000"/>
                </a:schemeClr>
              </a:solidFill>
              <a:latin typeface="+mn-ea"/>
            </a:endParaRPr>
          </a:p>
          <a:p>
            <a:pPr>
              <a:lnSpc>
                <a:spcPct val="130000"/>
              </a:lnSpc>
            </a:pPr>
            <a:endParaRPr lang="en-US" altLang="ja-JP" sz="1600">
              <a:solidFill>
                <a:schemeClr val="tx1">
                  <a:lumMod val="75000"/>
                  <a:lumOff val="25000"/>
                </a:schemeClr>
              </a:solidFill>
              <a:latin typeface="+mn-ea"/>
            </a:endParaRPr>
          </a:p>
          <a:p>
            <a:pPr>
              <a:lnSpc>
                <a:spcPct val="130000"/>
              </a:lnSpc>
            </a:pPr>
            <a:r>
              <a:rPr lang="ja-JP" altLang="en-US" sz="1600">
                <a:solidFill>
                  <a:schemeClr val="tx1">
                    <a:lumMod val="75000"/>
                    <a:lumOff val="25000"/>
                  </a:schemeClr>
                </a:solidFill>
                <a:latin typeface="+mn-ea"/>
              </a:rPr>
              <a:t>　　　　　　　　電子証明書のインストール：</a:t>
            </a:r>
            <a:r>
              <a:rPr lang="en-US" altLang="ja-JP" sz="1600">
                <a:solidFill>
                  <a:schemeClr val="tx1">
                    <a:lumMod val="75000"/>
                    <a:lumOff val="25000"/>
                  </a:schemeClr>
                </a:solidFill>
                <a:latin typeface="+mn-ea"/>
                <a:hlinkClick r:id="rId2"/>
              </a:rPr>
              <a:t>https://youtu.be/qF72LpRVETM</a:t>
            </a:r>
            <a:endParaRPr lang="en-US" altLang="ja-JP" sz="1600">
              <a:solidFill>
                <a:schemeClr val="tx1">
                  <a:lumMod val="75000"/>
                  <a:lumOff val="25000"/>
                </a:schemeClr>
              </a:solidFill>
              <a:latin typeface="+mn-ea"/>
            </a:endParaRPr>
          </a:p>
          <a:p>
            <a:pPr>
              <a:lnSpc>
                <a:spcPct val="130000"/>
              </a:lnSpc>
            </a:pPr>
            <a:endParaRPr lang="en-US" altLang="ja-JP" sz="1600">
              <a:solidFill>
                <a:schemeClr val="tx1">
                  <a:lumMod val="75000"/>
                  <a:lumOff val="25000"/>
                </a:schemeClr>
              </a:solidFill>
              <a:latin typeface="+mn-ea"/>
            </a:endParaRPr>
          </a:p>
          <a:p>
            <a:pPr>
              <a:lnSpc>
                <a:spcPct val="130000"/>
              </a:lnSpc>
            </a:pPr>
            <a:r>
              <a:rPr lang="ja-JP" altLang="en-US" sz="1600">
                <a:solidFill>
                  <a:schemeClr val="tx1">
                    <a:lumMod val="75000"/>
                    <a:lumOff val="25000"/>
                  </a:schemeClr>
                </a:solidFill>
                <a:latin typeface="+mn-ea"/>
              </a:rPr>
              <a:t>　　　　　　　　ログイン：</a:t>
            </a:r>
            <a:r>
              <a:rPr lang="en-US" altLang="ja-JP" sz="1600">
                <a:solidFill>
                  <a:schemeClr val="tx1">
                    <a:lumMod val="75000"/>
                    <a:lumOff val="25000"/>
                  </a:schemeClr>
                </a:solidFill>
                <a:latin typeface="+mn-ea"/>
                <a:hlinkClick r:id="rId3"/>
              </a:rPr>
              <a:t>https://youtu.be/OBq4tiHylbI</a:t>
            </a:r>
            <a:r>
              <a:rPr kumimoji="1" lang="ja-JP" altLang="en-US" sz="1600">
                <a:solidFill>
                  <a:schemeClr val="tx1">
                    <a:lumMod val="75000"/>
                    <a:lumOff val="25000"/>
                  </a:schemeClr>
                </a:solidFill>
                <a:latin typeface="+mn-ea"/>
              </a:rPr>
              <a:t>　　</a:t>
            </a:r>
            <a:endParaRPr kumimoji="1" lang="en-US" altLang="ja-JP" sz="1600">
              <a:solidFill>
                <a:schemeClr val="tx1">
                  <a:lumMod val="75000"/>
                  <a:lumOff val="25000"/>
                </a:schemeClr>
              </a:solidFill>
              <a:latin typeface="+mn-ea"/>
            </a:endParaRPr>
          </a:p>
          <a:p>
            <a:pPr>
              <a:lnSpc>
                <a:spcPct val="130000"/>
              </a:lnSpc>
            </a:pPr>
            <a:endParaRPr lang="en-US" altLang="ja-JP" sz="1600">
              <a:solidFill>
                <a:schemeClr val="tx1">
                  <a:lumMod val="75000"/>
                  <a:lumOff val="25000"/>
                </a:schemeClr>
              </a:solidFill>
              <a:latin typeface="+mn-ea"/>
            </a:endParaRPr>
          </a:p>
          <a:p>
            <a:pPr>
              <a:lnSpc>
                <a:spcPct val="130000"/>
              </a:lnSpc>
            </a:pPr>
            <a:endParaRPr kumimoji="1" lang="en-US" altLang="ja-JP" sz="1600">
              <a:solidFill>
                <a:schemeClr val="tx1">
                  <a:lumMod val="75000"/>
                  <a:lumOff val="25000"/>
                </a:schemeClr>
              </a:solidFill>
              <a:latin typeface="+mn-ea"/>
            </a:endParaRPr>
          </a:p>
          <a:p>
            <a:pPr>
              <a:lnSpc>
                <a:spcPct val="130000"/>
              </a:lnSpc>
            </a:pPr>
            <a:endParaRPr lang="en-US" altLang="ja-JP" sz="1600">
              <a:solidFill>
                <a:schemeClr val="tx1">
                  <a:lumMod val="75000"/>
                  <a:lumOff val="25000"/>
                </a:schemeClr>
              </a:solidFill>
              <a:latin typeface="+mn-ea"/>
            </a:endParaRPr>
          </a:p>
          <a:p>
            <a:pPr>
              <a:lnSpc>
                <a:spcPct val="130000"/>
              </a:lnSpc>
            </a:pPr>
            <a:r>
              <a:rPr lang="ja-JP" altLang="en-US" sz="1600">
                <a:solidFill>
                  <a:schemeClr val="tx1">
                    <a:lumMod val="75000"/>
                    <a:lumOff val="25000"/>
                  </a:schemeClr>
                </a:solidFill>
                <a:latin typeface="+mn-ea"/>
              </a:rPr>
              <a:t>＜インストール手順＞</a:t>
            </a:r>
            <a:endParaRPr lang="en-US" altLang="ja-JP" sz="1600">
              <a:solidFill>
                <a:schemeClr val="tx1">
                  <a:lumMod val="75000"/>
                  <a:lumOff val="25000"/>
                </a:schemeClr>
              </a:solidFill>
              <a:latin typeface="+mn-ea"/>
            </a:endParaRPr>
          </a:p>
          <a:p>
            <a:pPr>
              <a:lnSpc>
                <a:spcPct val="130000"/>
              </a:lnSpc>
            </a:pPr>
            <a:endParaRPr lang="en-US" altLang="ja-JP" sz="900">
              <a:solidFill>
                <a:schemeClr val="tx1">
                  <a:lumMod val="75000"/>
                  <a:lumOff val="25000"/>
                </a:schemeClr>
              </a:solidFill>
              <a:latin typeface="+mn-ea"/>
            </a:endParaRPr>
          </a:p>
          <a:p>
            <a:pPr>
              <a:lnSpc>
                <a:spcPct val="130000"/>
              </a:lnSpc>
            </a:pPr>
            <a:r>
              <a:rPr kumimoji="1" lang="ja-JP" altLang="en-US" sz="1400">
                <a:solidFill>
                  <a:schemeClr val="tx1">
                    <a:lumMod val="75000"/>
                    <a:lumOff val="25000"/>
                  </a:schemeClr>
                </a:solidFill>
                <a:latin typeface="+mn-ea"/>
              </a:rPr>
              <a:t>①お送りした </a:t>
            </a:r>
            <a:r>
              <a:rPr kumimoji="1" lang="en-US" altLang="ja-JP" sz="1400">
                <a:solidFill>
                  <a:schemeClr val="tx1">
                    <a:lumMod val="75000"/>
                    <a:lumOff val="25000"/>
                  </a:schemeClr>
                </a:solidFill>
                <a:latin typeface="+mn-ea"/>
              </a:rPr>
              <a:t>[</a:t>
            </a:r>
            <a:r>
              <a:rPr kumimoji="1" lang="ja-JP" altLang="en-US" sz="1400">
                <a:solidFill>
                  <a:schemeClr val="tx1">
                    <a:lumMod val="75000"/>
                    <a:lumOff val="25000"/>
                  </a:schemeClr>
                </a:solidFill>
                <a:latin typeface="+mn-ea"/>
              </a:rPr>
              <a:t>クライアント証明書</a:t>
            </a:r>
            <a:r>
              <a:rPr kumimoji="1" lang="en-US" altLang="ja-JP" sz="1400">
                <a:solidFill>
                  <a:schemeClr val="tx1">
                    <a:lumMod val="75000"/>
                    <a:lumOff val="25000"/>
                  </a:schemeClr>
                </a:solidFill>
                <a:latin typeface="+mn-ea"/>
              </a:rPr>
              <a:t>] </a:t>
            </a:r>
            <a:r>
              <a:rPr kumimoji="1" lang="ja-JP" altLang="en-US" sz="1400">
                <a:solidFill>
                  <a:schemeClr val="tx1">
                    <a:lumMod val="75000"/>
                    <a:lumOff val="25000"/>
                  </a:schemeClr>
                </a:solidFill>
                <a:latin typeface="+mn-ea"/>
              </a:rPr>
              <a:t>を選び、ダブルクリックしてください。</a:t>
            </a:r>
            <a:endParaRPr kumimoji="1" lang="en-US" altLang="ja-JP" sz="1400">
              <a:solidFill>
                <a:schemeClr val="tx1">
                  <a:lumMod val="75000"/>
                  <a:lumOff val="25000"/>
                </a:schemeClr>
              </a:solidFill>
              <a:latin typeface="+mn-ea"/>
            </a:endParaRPr>
          </a:p>
          <a:p>
            <a:pPr>
              <a:lnSpc>
                <a:spcPct val="130000"/>
              </a:lnSpc>
            </a:pPr>
            <a:endParaRPr lang="en-US" altLang="ja-JP" sz="1400">
              <a:solidFill>
                <a:schemeClr val="tx1">
                  <a:lumMod val="75000"/>
                  <a:lumOff val="25000"/>
                </a:schemeClr>
              </a:solidFill>
              <a:latin typeface="+mn-ea"/>
            </a:endParaRPr>
          </a:p>
          <a:p>
            <a:pPr>
              <a:lnSpc>
                <a:spcPct val="130000"/>
              </a:lnSpc>
            </a:pPr>
            <a:endParaRPr kumimoji="1" lang="en-US" altLang="ja-JP" sz="1400">
              <a:solidFill>
                <a:schemeClr val="tx1">
                  <a:lumMod val="75000"/>
                  <a:lumOff val="25000"/>
                </a:schemeClr>
              </a:solidFill>
              <a:latin typeface="+mn-ea"/>
            </a:endParaRPr>
          </a:p>
          <a:p>
            <a:pPr>
              <a:lnSpc>
                <a:spcPct val="130000"/>
              </a:lnSpc>
            </a:pPr>
            <a:endParaRPr lang="en-US" altLang="ja-JP" sz="1400">
              <a:solidFill>
                <a:schemeClr val="tx1">
                  <a:lumMod val="75000"/>
                  <a:lumOff val="25000"/>
                </a:schemeClr>
              </a:solidFill>
              <a:latin typeface="+mn-ea"/>
            </a:endParaRPr>
          </a:p>
          <a:p>
            <a:pPr>
              <a:lnSpc>
                <a:spcPct val="130000"/>
              </a:lnSpc>
            </a:pPr>
            <a:endParaRPr kumimoji="1" lang="ja-JP" altLang="en-US" sz="1400">
              <a:solidFill>
                <a:schemeClr val="tx1">
                  <a:lumMod val="75000"/>
                  <a:lumOff val="25000"/>
                </a:schemeClr>
              </a:solidFill>
              <a:latin typeface="+mn-ea"/>
            </a:endParaRPr>
          </a:p>
        </p:txBody>
      </p:sp>
      <p:grpSp>
        <p:nvGrpSpPr>
          <p:cNvPr id="13" name="グループ化 12">
            <a:extLst>
              <a:ext uri="{FF2B5EF4-FFF2-40B4-BE49-F238E27FC236}">
                <a16:creationId xmlns:a16="http://schemas.microsoft.com/office/drawing/2014/main" id="{6219ED0E-DE23-2ABC-A7DD-BFDA487203BD}"/>
              </a:ext>
            </a:extLst>
          </p:cNvPr>
          <p:cNvGrpSpPr/>
          <p:nvPr/>
        </p:nvGrpSpPr>
        <p:grpSpPr>
          <a:xfrm>
            <a:off x="3342723" y="5037688"/>
            <a:ext cx="2949196" cy="594412"/>
            <a:chOff x="2887429" y="2834588"/>
            <a:chExt cx="2949196" cy="594412"/>
          </a:xfrm>
        </p:grpSpPr>
        <p:grpSp>
          <p:nvGrpSpPr>
            <p:cNvPr id="11" name="グループ化 10">
              <a:extLst>
                <a:ext uri="{FF2B5EF4-FFF2-40B4-BE49-F238E27FC236}">
                  <a16:creationId xmlns:a16="http://schemas.microsoft.com/office/drawing/2014/main" id="{F3A12205-C0C3-A15A-310E-4808FA1CFDA7}"/>
                </a:ext>
              </a:extLst>
            </p:cNvPr>
            <p:cNvGrpSpPr/>
            <p:nvPr/>
          </p:nvGrpSpPr>
          <p:grpSpPr>
            <a:xfrm>
              <a:off x="2887429" y="2834588"/>
              <a:ext cx="2949196" cy="594412"/>
              <a:chOff x="3097402" y="3131794"/>
              <a:chExt cx="2949196" cy="594412"/>
            </a:xfrm>
          </p:grpSpPr>
          <p:pic>
            <p:nvPicPr>
              <p:cNvPr id="7" name="図 6">
                <a:extLst>
                  <a:ext uri="{FF2B5EF4-FFF2-40B4-BE49-F238E27FC236}">
                    <a16:creationId xmlns:a16="http://schemas.microsoft.com/office/drawing/2014/main" id="{5169F504-6790-C98F-96EB-0253F2F142B0}"/>
                  </a:ext>
                </a:extLst>
              </p:cNvPr>
              <p:cNvPicPr>
                <a:picLocks noChangeAspect="1"/>
              </p:cNvPicPr>
              <p:nvPr/>
            </p:nvPicPr>
            <p:blipFill>
              <a:blip r:embed="rId4"/>
              <a:stretch>
                <a:fillRect/>
              </a:stretch>
            </p:blipFill>
            <p:spPr>
              <a:xfrm>
                <a:off x="3097402" y="3131794"/>
                <a:ext cx="2949196" cy="5944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図 9">
                <a:extLst>
                  <a:ext uri="{FF2B5EF4-FFF2-40B4-BE49-F238E27FC236}">
                    <a16:creationId xmlns:a16="http://schemas.microsoft.com/office/drawing/2014/main" id="{7D67E1A9-5450-57FA-D334-0DBA6DE89A7C}"/>
                  </a:ext>
                </a:extLst>
              </p:cNvPr>
              <p:cNvPicPr>
                <a:picLocks noChangeAspect="1"/>
              </p:cNvPicPr>
              <p:nvPr/>
            </p:nvPicPr>
            <p:blipFill>
              <a:blip r:embed="rId5"/>
              <a:stretch>
                <a:fillRect/>
              </a:stretch>
            </p:blipFill>
            <p:spPr>
              <a:xfrm>
                <a:off x="4660049" y="3492508"/>
                <a:ext cx="1219306" cy="213378"/>
              </a:xfrm>
              <a:prstGeom prst="rect">
                <a:avLst/>
              </a:prstGeom>
            </p:spPr>
          </p:pic>
        </p:grpSp>
        <p:sp>
          <p:nvSpPr>
            <p:cNvPr id="12" name="楕円 11">
              <a:extLst>
                <a:ext uri="{FF2B5EF4-FFF2-40B4-BE49-F238E27FC236}">
                  <a16:creationId xmlns:a16="http://schemas.microsoft.com/office/drawing/2014/main" id="{E458C5EE-208D-00B6-271F-8E968A21D463}"/>
                </a:ext>
              </a:extLst>
            </p:cNvPr>
            <p:cNvSpPr/>
            <p:nvPr/>
          </p:nvSpPr>
          <p:spPr>
            <a:xfrm>
              <a:off x="2939626" y="3136054"/>
              <a:ext cx="1456265" cy="25230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endParaRPr kumimoji="1" lang="ja-JP" altLang="en-US"/>
            </a:p>
          </p:txBody>
        </p:sp>
      </p:grpSp>
      <p:pic>
        <p:nvPicPr>
          <p:cNvPr id="4" name="グラフィックス 3" descr="メディアを使用したプレゼンテーション 単色塗りつぶし">
            <a:extLst>
              <a:ext uri="{FF2B5EF4-FFF2-40B4-BE49-F238E27FC236}">
                <a16:creationId xmlns:a16="http://schemas.microsoft.com/office/drawing/2014/main" id="{13CB9B3E-DF4B-F9CC-D4F3-34160430D68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65504" y="1965991"/>
            <a:ext cx="586740" cy="586740"/>
          </a:xfrm>
          <a:prstGeom prst="rect">
            <a:avLst/>
          </a:prstGeom>
        </p:spPr>
      </p:pic>
      <p:pic>
        <p:nvPicPr>
          <p:cNvPr id="6" name="グラフィックス 5" descr="メディアを使用したプレゼンテーション 単色塗りつぶし">
            <a:extLst>
              <a:ext uri="{FF2B5EF4-FFF2-40B4-BE49-F238E27FC236}">
                <a16:creationId xmlns:a16="http://schemas.microsoft.com/office/drawing/2014/main" id="{F7D97751-0440-5E8E-0E09-A88480F996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65504" y="2601529"/>
            <a:ext cx="586740" cy="586740"/>
          </a:xfrm>
          <a:prstGeom prst="rect">
            <a:avLst/>
          </a:prstGeom>
        </p:spPr>
      </p:pic>
      <p:sp>
        <p:nvSpPr>
          <p:cNvPr id="8" name="正方形/長方形 7">
            <a:extLst>
              <a:ext uri="{FF2B5EF4-FFF2-40B4-BE49-F238E27FC236}">
                <a16:creationId xmlns:a16="http://schemas.microsoft.com/office/drawing/2014/main" id="{7C39C7D2-3866-48CE-2077-0946C9B97A13}"/>
              </a:ext>
            </a:extLst>
          </p:cNvPr>
          <p:cNvSpPr/>
          <p:nvPr/>
        </p:nvSpPr>
        <p:spPr>
          <a:xfrm>
            <a:off x="1278636" y="1837345"/>
            <a:ext cx="6841236" cy="165871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endParaRPr kumimoji="1" lang="ja-JP" altLang="en-US"/>
          </a:p>
        </p:txBody>
      </p:sp>
    </p:spTree>
    <p:extLst>
      <p:ext uri="{BB962C8B-B14F-4D97-AF65-F5344CB8AC3E}">
        <p14:creationId xmlns:p14="http://schemas.microsoft.com/office/powerpoint/2010/main" val="32029855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51D26D-2A6D-074B-E235-76F2952851A4}"/>
              </a:ext>
            </a:extLst>
          </p:cNvPr>
          <p:cNvSpPr>
            <a:spLocks noGrp="1"/>
          </p:cNvSpPr>
          <p:nvPr>
            <p:ph type="title"/>
          </p:nvPr>
        </p:nvSpPr>
        <p:spPr/>
        <p:txBody>
          <a:bodyPr/>
          <a:lstStyle/>
          <a:p>
            <a:r>
              <a:rPr lang="ja-JP" altLang="en-US"/>
              <a:t>業務フロー</a:t>
            </a:r>
            <a:endParaRPr kumimoji="1" lang="ja-JP" altLang="en-US"/>
          </a:p>
        </p:txBody>
      </p:sp>
      <p:sp>
        <p:nvSpPr>
          <p:cNvPr id="3" name="テキスト プレースホルダー 2">
            <a:extLst>
              <a:ext uri="{FF2B5EF4-FFF2-40B4-BE49-F238E27FC236}">
                <a16:creationId xmlns:a16="http://schemas.microsoft.com/office/drawing/2014/main" id="{B9472339-AD25-5C02-3FC4-7E587CF55092}"/>
              </a:ext>
            </a:extLst>
          </p:cNvPr>
          <p:cNvSpPr>
            <a:spLocks noGrp="1"/>
          </p:cNvSpPr>
          <p:nvPr>
            <p:ph type="body" idx="1"/>
          </p:nvPr>
        </p:nvSpPr>
        <p:spPr/>
        <p:txBody>
          <a:bodyPr/>
          <a:lstStyle/>
          <a:p>
            <a:r>
              <a:rPr lang="ja-JP" altLang="en-US"/>
              <a:t>発明者へ作業をお願いしたい事項を手続きごとにフローにしております。</a:t>
            </a:r>
            <a:endParaRPr lang="en-US" altLang="ja-JP"/>
          </a:p>
          <a:p>
            <a:r>
              <a:rPr kumimoji="1" lang="en-US" altLang="ja-JP">
                <a:solidFill>
                  <a:srgbClr val="FF0000"/>
                </a:solidFill>
              </a:rPr>
              <a:t>※</a:t>
            </a:r>
            <a:r>
              <a:rPr kumimoji="1" lang="ja-JP" altLang="en-US">
                <a:solidFill>
                  <a:srgbClr val="FF0000"/>
                </a:solidFill>
              </a:rPr>
              <a:t>ここから先は必要に応じて知財部側で編集または削除をお願いいたします</a:t>
            </a:r>
            <a:r>
              <a:rPr kumimoji="1" lang="en-US" altLang="ja-JP">
                <a:solidFill>
                  <a:srgbClr val="FF0000"/>
                </a:solidFill>
              </a:rPr>
              <a:t>※</a:t>
            </a:r>
            <a:endParaRPr kumimoji="1" lang="ja-JP" altLang="en-US">
              <a:solidFill>
                <a:srgbClr val="FF0000"/>
              </a:solidFill>
            </a:endParaRPr>
          </a:p>
        </p:txBody>
      </p:sp>
      <p:sp>
        <p:nvSpPr>
          <p:cNvPr id="4" name="スライド番号プレースホルダー 3">
            <a:extLst>
              <a:ext uri="{FF2B5EF4-FFF2-40B4-BE49-F238E27FC236}">
                <a16:creationId xmlns:a16="http://schemas.microsoft.com/office/drawing/2014/main" id="{C563EB44-CF1D-715B-2B92-304393829C4D}"/>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40</a:t>
            </a:fld>
            <a:endParaRPr lang="en-US"/>
          </a:p>
        </p:txBody>
      </p:sp>
    </p:spTree>
    <p:extLst>
      <p:ext uri="{BB962C8B-B14F-4D97-AF65-F5344CB8AC3E}">
        <p14:creationId xmlns:p14="http://schemas.microsoft.com/office/powerpoint/2010/main" val="513838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E3CB689-F6FB-9029-2D31-FA2B1CCD1150}"/>
              </a:ext>
            </a:extLst>
          </p:cNvPr>
          <p:cNvSpPr>
            <a:spLocks noGrp="1"/>
          </p:cNvSpPr>
          <p:nvPr>
            <p:ph type="title"/>
          </p:nvPr>
        </p:nvSpPr>
        <p:spPr/>
        <p:txBody>
          <a:bodyPr/>
          <a:lstStyle/>
          <a:p>
            <a:r>
              <a:rPr lang="ja-JP" altLang="en-US"/>
              <a:t>①発明届出</a:t>
            </a:r>
            <a:endParaRPr kumimoji="1" lang="ja-JP" altLang="en-US"/>
          </a:p>
        </p:txBody>
      </p:sp>
      <p:sp>
        <p:nvSpPr>
          <p:cNvPr id="5" name="スライド番号プレースホルダー 4">
            <a:extLst>
              <a:ext uri="{FF2B5EF4-FFF2-40B4-BE49-F238E27FC236}">
                <a16:creationId xmlns:a16="http://schemas.microsoft.com/office/drawing/2014/main" id="{EF4536A6-E23A-D7FF-23F7-E02C3E80E183}"/>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41</a:t>
            </a:fld>
            <a:endParaRPr lang="en-US"/>
          </a:p>
        </p:txBody>
      </p:sp>
      <p:sp>
        <p:nvSpPr>
          <p:cNvPr id="7" name="コンテンツ プレースホルダー 6">
            <a:extLst>
              <a:ext uri="{FF2B5EF4-FFF2-40B4-BE49-F238E27FC236}">
                <a16:creationId xmlns:a16="http://schemas.microsoft.com/office/drawing/2014/main" id="{CAA7564C-393D-54AD-48DE-574C284793E5}"/>
              </a:ext>
            </a:extLst>
          </p:cNvPr>
          <p:cNvSpPr>
            <a:spLocks noGrp="1"/>
          </p:cNvSpPr>
          <p:nvPr>
            <p:ph idx="1"/>
          </p:nvPr>
        </p:nvSpPr>
        <p:spPr/>
        <p:txBody>
          <a:bodyPr/>
          <a:lstStyle/>
          <a:p>
            <a:r>
              <a:rPr lang="ja-JP" altLang="en-US"/>
              <a:t>作業の流れ</a:t>
            </a:r>
            <a:endParaRPr lang="en-US" altLang="ja-JP"/>
          </a:p>
          <a:p>
            <a:endParaRPr lang="ja-JP" altLang="en-US"/>
          </a:p>
        </p:txBody>
      </p:sp>
      <p:sp>
        <p:nvSpPr>
          <p:cNvPr id="14" name="楕円 13">
            <a:extLst>
              <a:ext uri="{FF2B5EF4-FFF2-40B4-BE49-F238E27FC236}">
                <a16:creationId xmlns:a16="http://schemas.microsoft.com/office/drawing/2014/main" id="{A3E7C938-68B9-DF2C-FE10-1DF1D6F9ABBE}"/>
              </a:ext>
            </a:extLst>
          </p:cNvPr>
          <p:cNvSpPr/>
          <p:nvPr/>
        </p:nvSpPr>
        <p:spPr>
          <a:xfrm>
            <a:off x="1861997" y="1590701"/>
            <a:ext cx="389768" cy="38976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sz="1600" b="1">
                <a:latin typeface="+mn-ea"/>
              </a:rPr>
              <a:t>１</a:t>
            </a:r>
          </a:p>
        </p:txBody>
      </p:sp>
      <p:cxnSp>
        <p:nvCxnSpPr>
          <p:cNvPr id="16" name="直線コネクタ 15">
            <a:extLst>
              <a:ext uri="{FF2B5EF4-FFF2-40B4-BE49-F238E27FC236}">
                <a16:creationId xmlns:a16="http://schemas.microsoft.com/office/drawing/2014/main" id="{6AE9A91D-CFE8-8DFA-3B17-9BC0191FE127}"/>
              </a:ext>
            </a:extLst>
          </p:cNvPr>
          <p:cNvCxnSpPr>
            <a:cxnSpLocks/>
            <a:stCxn id="14" idx="4"/>
            <a:endCxn id="17" idx="0"/>
          </p:cNvCxnSpPr>
          <p:nvPr/>
        </p:nvCxnSpPr>
        <p:spPr>
          <a:xfrm>
            <a:off x="2056881" y="1980469"/>
            <a:ext cx="6773" cy="1783968"/>
          </a:xfrm>
          <a:prstGeom prst="line">
            <a:avLst/>
          </a:prstGeom>
        </p:spPr>
        <p:style>
          <a:lnRef idx="1">
            <a:schemeClr val="accent1"/>
          </a:lnRef>
          <a:fillRef idx="0">
            <a:schemeClr val="accent1"/>
          </a:fillRef>
          <a:effectRef idx="0">
            <a:schemeClr val="accent1"/>
          </a:effectRef>
          <a:fontRef idx="minor">
            <a:schemeClr val="tx1"/>
          </a:fontRef>
        </p:style>
      </p:cxnSp>
      <p:sp>
        <p:nvSpPr>
          <p:cNvPr id="17" name="楕円 16">
            <a:extLst>
              <a:ext uri="{FF2B5EF4-FFF2-40B4-BE49-F238E27FC236}">
                <a16:creationId xmlns:a16="http://schemas.microsoft.com/office/drawing/2014/main" id="{90ED618D-7D55-F538-20B4-9488037B57CF}"/>
              </a:ext>
            </a:extLst>
          </p:cNvPr>
          <p:cNvSpPr/>
          <p:nvPr/>
        </p:nvSpPr>
        <p:spPr>
          <a:xfrm>
            <a:off x="1868770" y="3764437"/>
            <a:ext cx="389768" cy="38976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lang="en-US" altLang="ja-JP" sz="1600" b="1">
                <a:latin typeface="+mn-ea"/>
              </a:rPr>
              <a:t>3</a:t>
            </a:r>
            <a:endParaRPr lang="ja-JP" altLang="en-US" sz="1600" b="1">
              <a:latin typeface="+mn-ea"/>
            </a:endParaRPr>
          </a:p>
        </p:txBody>
      </p:sp>
      <p:cxnSp>
        <p:nvCxnSpPr>
          <p:cNvPr id="18" name="直線コネクタ 17">
            <a:extLst>
              <a:ext uri="{FF2B5EF4-FFF2-40B4-BE49-F238E27FC236}">
                <a16:creationId xmlns:a16="http://schemas.microsoft.com/office/drawing/2014/main" id="{7B070F38-860A-D26F-DC35-59213C6C957E}"/>
              </a:ext>
            </a:extLst>
          </p:cNvPr>
          <p:cNvCxnSpPr>
            <a:cxnSpLocks/>
            <a:endCxn id="17" idx="0"/>
          </p:cNvCxnSpPr>
          <p:nvPr/>
        </p:nvCxnSpPr>
        <p:spPr>
          <a:xfrm>
            <a:off x="2056881" y="3497263"/>
            <a:ext cx="6773" cy="267174"/>
          </a:xfrm>
          <a:prstGeom prst="line">
            <a:avLst/>
          </a:prstGeom>
        </p:spPr>
        <p:style>
          <a:lnRef idx="1">
            <a:schemeClr val="accent1"/>
          </a:lnRef>
          <a:fillRef idx="0">
            <a:schemeClr val="accent1"/>
          </a:fillRef>
          <a:effectRef idx="0">
            <a:schemeClr val="accent1"/>
          </a:effectRef>
          <a:fontRef idx="minor">
            <a:schemeClr val="tx1"/>
          </a:fontRef>
        </p:style>
      </p:cxnSp>
      <p:sp>
        <p:nvSpPr>
          <p:cNvPr id="26" name="四角形: 角を丸くする 25">
            <a:extLst>
              <a:ext uri="{FF2B5EF4-FFF2-40B4-BE49-F238E27FC236}">
                <a16:creationId xmlns:a16="http://schemas.microsoft.com/office/drawing/2014/main" id="{DEE4FED9-3323-839F-6983-5FAFA5F6F96B}"/>
              </a:ext>
            </a:extLst>
          </p:cNvPr>
          <p:cNvSpPr/>
          <p:nvPr/>
        </p:nvSpPr>
        <p:spPr>
          <a:xfrm>
            <a:off x="1077672" y="1678199"/>
            <a:ext cx="653020" cy="21477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sz="1050" b="1">
                <a:latin typeface="+mn-ea"/>
              </a:rPr>
              <a:t>発明者</a:t>
            </a:r>
          </a:p>
        </p:txBody>
      </p:sp>
      <p:sp>
        <p:nvSpPr>
          <p:cNvPr id="35" name="テキスト ボックス 34">
            <a:extLst>
              <a:ext uri="{FF2B5EF4-FFF2-40B4-BE49-F238E27FC236}">
                <a16:creationId xmlns:a16="http://schemas.microsoft.com/office/drawing/2014/main" id="{88E948D9-384D-4729-9E39-F396DF67A62E}"/>
              </a:ext>
            </a:extLst>
          </p:cNvPr>
          <p:cNvSpPr txBox="1"/>
          <p:nvPr/>
        </p:nvSpPr>
        <p:spPr>
          <a:xfrm>
            <a:off x="2369527" y="1533907"/>
            <a:ext cx="7232594" cy="694412"/>
          </a:xfrm>
          <a:prstGeom prst="rect">
            <a:avLst/>
          </a:prstGeom>
          <a:noFill/>
        </p:spPr>
        <p:txBody>
          <a:bodyPr wrap="square" lIns="0" tIns="72000" rIns="0" bIns="0" rtlCol="0">
            <a:spAutoFit/>
          </a:bodyPr>
          <a:lstStyle/>
          <a:p>
            <a:pPr>
              <a:lnSpc>
                <a:spcPct val="130000"/>
              </a:lnSpc>
            </a:pPr>
            <a:r>
              <a:rPr kumimoji="1" lang="ja-JP" altLang="en-US" sz="1600" b="1">
                <a:solidFill>
                  <a:schemeClr val="tx1">
                    <a:lumMod val="75000"/>
                    <a:lumOff val="25000"/>
                  </a:schemeClr>
                </a:solidFill>
                <a:latin typeface="+mn-ea"/>
              </a:rPr>
              <a:t>メニューバー＞</a:t>
            </a:r>
            <a:r>
              <a:rPr kumimoji="1" lang="en-US" altLang="ja-JP" sz="1600" b="1">
                <a:solidFill>
                  <a:schemeClr val="tx1">
                    <a:lumMod val="75000"/>
                    <a:lumOff val="25000"/>
                  </a:schemeClr>
                </a:solidFill>
                <a:latin typeface="+mn-ea"/>
              </a:rPr>
              <a:t>WF</a:t>
            </a:r>
            <a:r>
              <a:rPr kumimoji="1" lang="ja-JP" altLang="en-US" sz="1600" b="1">
                <a:solidFill>
                  <a:schemeClr val="tx1">
                    <a:lumMod val="75000"/>
                    <a:lumOff val="25000"/>
                  </a:schemeClr>
                </a:solidFill>
                <a:latin typeface="+mn-ea"/>
              </a:rPr>
              <a:t>＞</a:t>
            </a:r>
            <a:r>
              <a:rPr lang="ja-JP" altLang="en-US" sz="1600" b="1">
                <a:solidFill>
                  <a:schemeClr val="tx1">
                    <a:lumMod val="75000"/>
                    <a:lumOff val="25000"/>
                  </a:schemeClr>
                </a:solidFill>
                <a:latin typeface="+mn-ea"/>
              </a:rPr>
              <a:t>ワークフロー</a:t>
            </a:r>
            <a:r>
              <a:rPr kumimoji="1" lang="ja-JP" altLang="en-US" sz="1600" b="1">
                <a:solidFill>
                  <a:schemeClr val="tx1">
                    <a:lumMod val="75000"/>
                    <a:lumOff val="25000"/>
                  </a:schemeClr>
                </a:solidFill>
                <a:latin typeface="+mn-ea"/>
              </a:rPr>
              <a:t>作成から「発明届出」を作成</a:t>
            </a:r>
            <a:endParaRPr kumimoji="1" lang="en-US" altLang="ja-JP" sz="1600" b="1">
              <a:solidFill>
                <a:schemeClr val="tx1">
                  <a:lumMod val="75000"/>
                  <a:lumOff val="25000"/>
                </a:schemeClr>
              </a:solidFill>
              <a:latin typeface="+mn-ea"/>
            </a:endParaRPr>
          </a:p>
          <a:p>
            <a:pPr>
              <a:lnSpc>
                <a:spcPct val="130000"/>
              </a:lnSpc>
            </a:pPr>
            <a:r>
              <a:rPr kumimoji="1" lang="ja-JP" altLang="en-US" sz="1600" b="1">
                <a:solidFill>
                  <a:schemeClr val="tx1">
                    <a:lumMod val="75000"/>
                    <a:lumOff val="25000"/>
                  </a:schemeClr>
                </a:solidFill>
                <a:latin typeface="+mn-ea"/>
              </a:rPr>
              <a:t>画面の指示に沿って入力してください。</a:t>
            </a:r>
            <a:endParaRPr kumimoji="1" lang="en-US" altLang="ja-JP" sz="1600" b="1">
              <a:solidFill>
                <a:schemeClr val="tx1">
                  <a:lumMod val="75000"/>
                  <a:lumOff val="25000"/>
                </a:schemeClr>
              </a:solidFill>
              <a:latin typeface="+mn-ea"/>
            </a:endParaRPr>
          </a:p>
        </p:txBody>
      </p:sp>
      <p:sp>
        <p:nvSpPr>
          <p:cNvPr id="41" name="テキスト ボックス 40">
            <a:extLst>
              <a:ext uri="{FF2B5EF4-FFF2-40B4-BE49-F238E27FC236}">
                <a16:creationId xmlns:a16="http://schemas.microsoft.com/office/drawing/2014/main" id="{0D30F8E0-9CEF-1427-55BB-8B9A26C00AB6}"/>
              </a:ext>
            </a:extLst>
          </p:cNvPr>
          <p:cNvSpPr txBox="1"/>
          <p:nvPr/>
        </p:nvSpPr>
        <p:spPr>
          <a:xfrm>
            <a:off x="2358446" y="3746673"/>
            <a:ext cx="5425808" cy="694412"/>
          </a:xfrm>
          <a:prstGeom prst="rect">
            <a:avLst/>
          </a:prstGeom>
          <a:noFill/>
        </p:spPr>
        <p:txBody>
          <a:bodyPr wrap="square" lIns="0" tIns="72000" rIns="0" bIns="0" rtlCol="0">
            <a:spAutoFit/>
          </a:bodyPr>
          <a:lstStyle/>
          <a:p>
            <a:pPr>
              <a:lnSpc>
                <a:spcPct val="130000"/>
              </a:lnSpc>
            </a:pPr>
            <a:r>
              <a:rPr lang="en-US" altLang="ja-JP" sz="1600" b="1">
                <a:solidFill>
                  <a:schemeClr val="tx1">
                    <a:lumMod val="75000"/>
                    <a:lumOff val="25000"/>
                  </a:schemeClr>
                </a:solidFill>
                <a:latin typeface="+mn-ea"/>
              </a:rPr>
              <a:t>WF</a:t>
            </a:r>
            <a:r>
              <a:rPr lang="ja-JP" altLang="en-US" sz="1600" b="1">
                <a:solidFill>
                  <a:schemeClr val="tx1">
                    <a:lumMod val="75000"/>
                    <a:lumOff val="25000"/>
                  </a:schemeClr>
                </a:solidFill>
                <a:latin typeface="+mn-ea"/>
              </a:rPr>
              <a:t>内から案件を確認します。</a:t>
            </a:r>
            <a:endParaRPr lang="en-US" altLang="ja-JP" sz="1600" b="1">
              <a:solidFill>
                <a:schemeClr val="tx1">
                  <a:lumMod val="75000"/>
                  <a:lumOff val="25000"/>
                </a:schemeClr>
              </a:solidFill>
              <a:latin typeface="+mn-ea"/>
            </a:endParaRPr>
          </a:p>
          <a:p>
            <a:pPr>
              <a:lnSpc>
                <a:spcPct val="130000"/>
              </a:lnSpc>
            </a:pPr>
            <a:r>
              <a:rPr lang="ja-JP" altLang="en-US" sz="1600" b="1">
                <a:solidFill>
                  <a:schemeClr val="tx1">
                    <a:lumMod val="75000"/>
                    <a:lumOff val="25000"/>
                  </a:schemeClr>
                </a:solidFill>
                <a:latin typeface="+mn-ea"/>
              </a:rPr>
              <a:t>案件を編集し、必要事項を入力します。</a:t>
            </a:r>
            <a:endParaRPr kumimoji="1" lang="en-US" altLang="ja-JP" sz="1600" b="1">
              <a:solidFill>
                <a:schemeClr val="tx1">
                  <a:lumMod val="75000"/>
                  <a:lumOff val="25000"/>
                </a:schemeClr>
              </a:solidFill>
              <a:latin typeface="+mn-ea"/>
            </a:endParaRPr>
          </a:p>
        </p:txBody>
      </p:sp>
      <p:sp>
        <p:nvSpPr>
          <p:cNvPr id="46" name="楕円 45">
            <a:extLst>
              <a:ext uri="{FF2B5EF4-FFF2-40B4-BE49-F238E27FC236}">
                <a16:creationId xmlns:a16="http://schemas.microsoft.com/office/drawing/2014/main" id="{43B39F7F-A050-36FB-4C7E-BB1DB0AFF74B}"/>
              </a:ext>
            </a:extLst>
          </p:cNvPr>
          <p:cNvSpPr/>
          <p:nvPr/>
        </p:nvSpPr>
        <p:spPr>
          <a:xfrm>
            <a:off x="1871314" y="2783996"/>
            <a:ext cx="389768" cy="3897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sz="1600" b="1">
                <a:latin typeface="+mn-ea"/>
              </a:rPr>
              <a:t>２</a:t>
            </a:r>
          </a:p>
        </p:txBody>
      </p:sp>
      <p:sp>
        <p:nvSpPr>
          <p:cNvPr id="11" name="四角形: 角を丸くする 10">
            <a:extLst>
              <a:ext uri="{FF2B5EF4-FFF2-40B4-BE49-F238E27FC236}">
                <a16:creationId xmlns:a16="http://schemas.microsoft.com/office/drawing/2014/main" id="{E182F956-680A-E4BD-A512-5E89D16753C1}"/>
              </a:ext>
            </a:extLst>
          </p:cNvPr>
          <p:cNvSpPr/>
          <p:nvPr/>
        </p:nvSpPr>
        <p:spPr>
          <a:xfrm>
            <a:off x="1068354" y="3851935"/>
            <a:ext cx="653020" cy="21477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lang="ja-JP" altLang="en-US" sz="1050" b="1">
                <a:latin typeface="+mn-ea"/>
              </a:rPr>
              <a:t>発明者</a:t>
            </a:r>
            <a:endParaRPr kumimoji="1" lang="ja-JP" altLang="en-US" sz="1050" b="1">
              <a:latin typeface="+mn-ea"/>
            </a:endParaRPr>
          </a:p>
        </p:txBody>
      </p:sp>
      <p:sp>
        <p:nvSpPr>
          <p:cNvPr id="19" name="四角形: 角を丸くする 18">
            <a:extLst>
              <a:ext uri="{FF2B5EF4-FFF2-40B4-BE49-F238E27FC236}">
                <a16:creationId xmlns:a16="http://schemas.microsoft.com/office/drawing/2014/main" id="{39129B46-E22B-F189-D1F2-85AB1CAA1A35}"/>
              </a:ext>
            </a:extLst>
          </p:cNvPr>
          <p:cNvSpPr/>
          <p:nvPr/>
        </p:nvSpPr>
        <p:spPr>
          <a:xfrm>
            <a:off x="1077672" y="2873412"/>
            <a:ext cx="653020" cy="2147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lang="ja-JP" altLang="en-US" sz="1100" b="1">
                <a:latin typeface="+mn-ea"/>
              </a:rPr>
              <a:t>知財部</a:t>
            </a:r>
            <a:endParaRPr kumimoji="1" lang="ja-JP" altLang="en-US" sz="1100" b="1">
              <a:latin typeface="+mn-ea"/>
            </a:endParaRPr>
          </a:p>
        </p:txBody>
      </p:sp>
      <p:sp>
        <p:nvSpPr>
          <p:cNvPr id="9" name="テキスト ボックス 8">
            <a:extLst>
              <a:ext uri="{FF2B5EF4-FFF2-40B4-BE49-F238E27FC236}">
                <a16:creationId xmlns:a16="http://schemas.microsoft.com/office/drawing/2014/main" id="{3A776F93-23F2-171B-AC0D-91211ED56E09}"/>
              </a:ext>
            </a:extLst>
          </p:cNvPr>
          <p:cNvSpPr txBox="1"/>
          <p:nvPr/>
        </p:nvSpPr>
        <p:spPr>
          <a:xfrm>
            <a:off x="2358446" y="2762275"/>
            <a:ext cx="5425808" cy="694412"/>
          </a:xfrm>
          <a:prstGeom prst="rect">
            <a:avLst/>
          </a:prstGeom>
          <a:noFill/>
        </p:spPr>
        <p:txBody>
          <a:bodyPr wrap="square" lIns="0" tIns="72000" rIns="0" bIns="0" rtlCol="0">
            <a:spAutoFit/>
          </a:bodyPr>
          <a:lstStyle/>
          <a:p>
            <a:pPr>
              <a:lnSpc>
                <a:spcPct val="130000"/>
              </a:lnSpc>
            </a:pPr>
            <a:r>
              <a:rPr kumimoji="1" lang="en-US" altLang="ja-JP" sz="1600" b="1">
                <a:solidFill>
                  <a:schemeClr val="tx1">
                    <a:lumMod val="75000"/>
                    <a:lumOff val="25000"/>
                  </a:schemeClr>
                </a:solidFill>
                <a:latin typeface="+mn-ea"/>
              </a:rPr>
              <a:t>WF</a:t>
            </a:r>
            <a:r>
              <a:rPr kumimoji="1" lang="ja-JP" altLang="en-US" sz="1600" b="1">
                <a:solidFill>
                  <a:schemeClr val="tx1">
                    <a:lumMod val="75000"/>
                    <a:lumOff val="25000"/>
                  </a:schemeClr>
                </a:solidFill>
                <a:latin typeface="+mn-ea"/>
              </a:rPr>
              <a:t>内で発明届出を確認します。</a:t>
            </a:r>
            <a:endParaRPr kumimoji="1" lang="en-US" altLang="ja-JP" sz="1600" b="1">
              <a:solidFill>
                <a:schemeClr val="tx1">
                  <a:lumMod val="75000"/>
                  <a:lumOff val="25000"/>
                </a:schemeClr>
              </a:solidFill>
              <a:latin typeface="+mn-ea"/>
            </a:endParaRPr>
          </a:p>
          <a:p>
            <a:pPr>
              <a:lnSpc>
                <a:spcPct val="130000"/>
              </a:lnSpc>
            </a:pPr>
            <a:r>
              <a:rPr kumimoji="1" lang="ja-JP" altLang="en-US" sz="1600" b="1">
                <a:solidFill>
                  <a:schemeClr val="tx1">
                    <a:lumMod val="75000"/>
                    <a:lumOff val="25000"/>
                  </a:schemeClr>
                </a:solidFill>
                <a:latin typeface="+mn-ea"/>
              </a:rPr>
              <a:t>案件を作成し、</a:t>
            </a:r>
            <a:r>
              <a:rPr lang="en-US" altLang="ja-JP" sz="1600" b="1">
                <a:solidFill>
                  <a:schemeClr val="tx1">
                    <a:lumMod val="75000"/>
                    <a:lumOff val="25000"/>
                  </a:schemeClr>
                </a:solidFill>
                <a:latin typeface="+mn-ea"/>
              </a:rPr>
              <a:t>WF</a:t>
            </a:r>
            <a:r>
              <a:rPr lang="ja-JP" altLang="en-US" sz="1600" b="1">
                <a:solidFill>
                  <a:schemeClr val="tx1">
                    <a:lumMod val="75000"/>
                    <a:lumOff val="25000"/>
                  </a:schemeClr>
                </a:solidFill>
                <a:latin typeface="+mn-ea"/>
              </a:rPr>
              <a:t>で発明者に通知します。</a:t>
            </a:r>
            <a:endParaRPr kumimoji="1" lang="en-US" altLang="ja-JP" sz="1600" b="1">
              <a:solidFill>
                <a:schemeClr val="tx1">
                  <a:lumMod val="75000"/>
                  <a:lumOff val="25000"/>
                </a:schemeClr>
              </a:solidFill>
              <a:latin typeface="+mn-ea"/>
            </a:endParaRPr>
          </a:p>
        </p:txBody>
      </p:sp>
      <p:sp>
        <p:nvSpPr>
          <p:cNvPr id="10" name="テキスト プレースホルダー 3">
            <a:extLst>
              <a:ext uri="{FF2B5EF4-FFF2-40B4-BE49-F238E27FC236}">
                <a16:creationId xmlns:a16="http://schemas.microsoft.com/office/drawing/2014/main" id="{1CA25C88-3CA3-BC23-2E73-32A7C0169072}"/>
              </a:ext>
            </a:extLst>
          </p:cNvPr>
          <p:cNvSpPr>
            <a:spLocks noGrp="1"/>
          </p:cNvSpPr>
          <p:nvPr>
            <p:ph type="body" sz="quarter" idx="10"/>
          </p:nvPr>
        </p:nvSpPr>
        <p:spPr>
          <a:xfrm>
            <a:off x="5791200" y="133432"/>
            <a:ext cx="3612281" cy="774000"/>
          </a:xfrm>
        </p:spPr>
        <p:txBody>
          <a:bodyPr/>
          <a:lstStyle/>
          <a:p>
            <a:r>
              <a:rPr kumimoji="1" lang="ja-JP" altLang="en-US"/>
              <a:t>サンプル</a:t>
            </a:r>
          </a:p>
        </p:txBody>
      </p:sp>
    </p:spTree>
    <p:extLst>
      <p:ext uri="{BB962C8B-B14F-4D97-AF65-F5344CB8AC3E}">
        <p14:creationId xmlns:p14="http://schemas.microsoft.com/office/powerpoint/2010/main" val="3051272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51D26D-2A6D-074B-E235-76F2952851A4}"/>
              </a:ext>
            </a:extLst>
          </p:cNvPr>
          <p:cNvSpPr>
            <a:spLocks noGrp="1"/>
          </p:cNvSpPr>
          <p:nvPr>
            <p:ph type="title"/>
          </p:nvPr>
        </p:nvSpPr>
        <p:spPr/>
        <p:txBody>
          <a:bodyPr/>
          <a:lstStyle/>
          <a:p>
            <a:r>
              <a:rPr lang="ja-JP" altLang="en-US"/>
              <a:t>用語解説</a:t>
            </a:r>
            <a:endParaRPr kumimoji="1" lang="ja-JP" altLang="en-US"/>
          </a:p>
        </p:txBody>
      </p:sp>
      <p:sp>
        <p:nvSpPr>
          <p:cNvPr id="3" name="テキスト プレースホルダー 2">
            <a:extLst>
              <a:ext uri="{FF2B5EF4-FFF2-40B4-BE49-F238E27FC236}">
                <a16:creationId xmlns:a16="http://schemas.microsoft.com/office/drawing/2014/main" id="{B9472339-AD25-5C02-3FC4-7E587CF55092}"/>
              </a:ext>
            </a:extLst>
          </p:cNvPr>
          <p:cNvSpPr>
            <a:spLocks noGrp="1"/>
          </p:cNvSpPr>
          <p:nvPr>
            <p:ph type="body" idx="1"/>
          </p:nvPr>
        </p:nvSpPr>
        <p:spPr/>
        <p:txBody>
          <a:bodyPr/>
          <a:lstStyle/>
          <a:p>
            <a:r>
              <a:rPr kumimoji="1" lang="ja-JP" altLang="en-US"/>
              <a:t>本システムで使用される用語について解説します。</a:t>
            </a:r>
          </a:p>
        </p:txBody>
      </p:sp>
      <p:sp>
        <p:nvSpPr>
          <p:cNvPr id="4" name="スライド番号プレースホルダー 3">
            <a:extLst>
              <a:ext uri="{FF2B5EF4-FFF2-40B4-BE49-F238E27FC236}">
                <a16:creationId xmlns:a16="http://schemas.microsoft.com/office/drawing/2014/main" id="{C563EB44-CF1D-715B-2B92-304393829C4D}"/>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42</a:t>
            </a:fld>
            <a:endParaRPr lang="en-US"/>
          </a:p>
        </p:txBody>
      </p:sp>
    </p:spTree>
    <p:extLst>
      <p:ext uri="{BB962C8B-B14F-4D97-AF65-F5344CB8AC3E}">
        <p14:creationId xmlns:p14="http://schemas.microsoft.com/office/powerpoint/2010/main" val="1245281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E3CB689-F6FB-9029-2D31-FA2B1CCD1150}"/>
              </a:ext>
            </a:extLst>
          </p:cNvPr>
          <p:cNvSpPr>
            <a:spLocks noGrp="1"/>
          </p:cNvSpPr>
          <p:nvPr>
            <p:ph type="title"/>
          </p:nvPr>
        </p:nvSpPr>
        <p:spPr>
          <a:xfrm>
            <a:off x="0" y="-28568"/>
            <a:ext cx="9906000" cy="936000"/>
          </a:xfrm>
        </p:spPr>
        <p:txBody>
          <a:bodyPr/>
          <a:lstStyle/>
          <a:p>
            <a:r>
              <a:rPr lang="ja-JP" altLang="en-US"/>
              <a:t>用語解説</a:t>
            </a:r>
            <a:endParaRPr kumimoji="1" lang="ja-JP" altLang="en-US"/>
          </a:p>
        </p:txBody>
      </p:sp>
      <p:sp>
        <p:nvSpPr>
          <p:cNvPr id="5" name="スライド番号プレースホルダー 4">
            <a:extLst>
              <a:ext uri="{FF2B5EF4-FFF2-40B4-BE49-F238E27FC236}">
                <a16:creationId xmlns:a16="http://schemas.microsoft.com/office/drawing/2014/main" id="{EF4536A6-E23A-D7FF-23F7-E02C3E80E183}"/>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43</a:t>
            </a:fld>
            <a:endParaRPr lang="en-US"/>
          </a:p>
        </p:txBody>
      </p:sp>
      <p:sp>
        <p:nvSpPr>
          <p:cNvPr id="2" name="コンテンツ プレースホルダー 5">
            <a:extLst>
              <a:ext uri="{FF2B5EF4-FFF2-40B4-BE49-F238E27FC236}">
                <a16:creationId xmlns:a16="http://schemas.microsoft.com/office/drawing/2014/main" id="{5F147D10-10EE-3552-31CD-ACD622AD9653}"/>
              </a:ext>
            </a:extLst>
          </p:cNvPr>
          <p:cNvSpPr txBox="1">
            <a:spLocks/>
          </p:cNvSpPr>
          <p:nvPr/>
        </p:nvSpPr>
        <p:spPr>
          <a:xfrm>
            <a:off x="455507" y="1137666"/>
            <a:ext cx="9144000" cy="4938014"/>
          </a:xfrm>
          <a:prstGeom prst="rect">
            <a:avLst/>
          </a:prstGeom>
        </p:spPr>
        <p:txBody>
          <a:bodyPr lIns="0" tIns="0" rIns="0" bIns="0"/>
          <a:lstStyle>
            <a:lvl1pPr marL="0" indent="0" algn="l" defTabSz="742929" rtl="0" eaLnBrk="1" latinLnBrk="0" hangingPunct="1">
              <a:lnSpc>
                <a:spcPct val="110000"/>
              </a:lnSpc>
              <a:spcBef>
                <a:spcPts val="813"/>
              </a:spcBef>
              <a:buFont typeface="Arial" panose="020B0604020202020204" pitchFamily="34" charset="0"/>
              <a:buNone/>
              <a:defRPr kumimoji="1" sz="1800" kern="1200">
                <a:solidFill>
                  <a:schemeClr val="tx1">
                    <a:lumMod val="75000"/>
                    <a:lumOff val="25000"/>
                  </a:schemeClr>
                </a:solidFill>
                <a:latin typeface="+mn-ea"/>
                <a:ea typeface="+mn-ea"/>
                <a:cs typeface="+mn-cs"/>
              </a:defRPr>
            </a:lvl1pPr>
            <a:lvl2pPr marL="371464" indent="0" algn="l" defTabSz="742929" rtl="0" eaLnBrk="1" latinLnBrk="0" hangingPunct="1">
              <a:lnSpc>
                <a:spcPct val="90000"/>
              </a:lnSpc>
              <a:spcBef>
                <a:spcPts val="406"/>
              </a:spcBef>
              <a:buFont typeface="Arial" panose="020B0604020202020204" pitchFamily="34" charset="0"/>
              <a:buNone/>
              <a:defRPr kumimoji="1" sz="1950" kern="1200">
                <a:solidFill>
                  <a:schemeClr val="tx1">
                    <a:lumMod val="75000"/>
                    <a:lumOff val="25000"/>
                  </a:schemeClr>
                </a:solidFill>
                <a:latin typeface="+mn-ea"/>
                <a:ea typeface="+mn-ea"/>
                <a:cs typeface="+mn-cs"/>
              </a:defRPr>
            </a:lvl2pPr>
            <a:lvl3pPr marL="742929" indent="0" algn="l" defTabSz="742929" rtl="0" eaLnBrk="1" latinLnBrk="0" hangingPunct="1">
              <a:lnSpc>
                <a:spcPct val="90000"/>
              </a:lnSpc>
              <a:spcBef>
                <a:spcPts val="406"/>
              </a:spcBef>
              <a:buFont typeface="Arial" panose="020B0604020202020204" pitchFamily="34" charset="0"/>
              <a:buNone/>
              <a:defRPr kumimoji="1" sz="1625" kern="1200">
                <a:solidFill>
                  <a:schemeClr val="tx1">
                    <a:lumMod val="75000"/>
                    <a:lumOff val="25000"/>
                  </a:schemeClr>
                </a:solidFill>
                <a:latin typeface="+mn-ea"/>
                <a:ea typeface="+mn-ea"/>
                <a:cs typeface="+mn-cs"/>
              </a:defRPr>
            </a:lvl3pPr>
            <a:lvl4pPr marL="1114393"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4pPr>
            <a:lvl5pPr marL="1485858"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5pPr>
            <a:lvl6pPr marL="2043055"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19"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984"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448"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gn="l"/>
            <a:r>
              <a:rPr lang="ja-JP" altLang="en-US" sz="2400" b="1"/>
              <a:t>キュー（</a:t>
            </a:r>
            <a:r>
              <a:rPr lang="en-US" altLang="ja-JP" sz="2400" b="1"/>
              <a:t>queue</a:t>
            </a:r>
            <a:r>
              <a:rPr lang="ja-JP" altLang="en-US" sz="2400" b="1"/>
              <a:t>）とは？</a:t>
            </a:r>
            <a:endParaRPr lang="en-US" altLang="ja-JP" sz="2400" b="1"/>
          </a:p>
          <a:p>
            <a:pPr algn="l"/>
            <a:r>
              <a:rPr lang="ja-JP" altLang="en-US" sz="1400"/>
              <a:t>本システムでは、</a:t>
            </a:r>
            <a:r>
              <a:rPr lang="ja-JP" altLang="en-US" sz="1400" b="0" i="0">
                <a:solidFill>
                  <a:srgbClr val="212529"/>
                </a:solidFill>
                <a:effectLst/>
                <a:latin typeface="メイリオ" panose="020B0604030504040204" pitchFamily="50" charset="-128"/>
                <a:ea typeface="メイリオ" panose="020B0604030504040204" pitchFamily="50" charset="-128"/>
              </a:rPr>
              <a:t>トリガとなる情報を元に案件やアクションの情報を更新していく機能をもっています。</a:t>
            </a:r>
            <a:endParaRPr lang="en-US" altLang="ja-JP" sz="1400" b="0" i="0">
              <a:solidFill>
                <a:srgbClr val="212529"/>
              </a:solidFill>
              <a:effectLst/>
              <a:latin typeface="メイリオ" panose="020B0604030504040204" pitchFamily="50" charset="-128"/>
              <a:ea typeface="メイリオ" panose="020B0604030504040204" pitchFamily="50" charset="-128"/>
            </a:endParaRPr>
          </a:p>
          <a:p>
            <a:pPr algn="l"/>
            <a:r>
              <a:rPr lang="ja-JP" altLang="en-US" sz="1400">
                <a:solidFill>
                  <a:srgbClr val="212529"/>
                </a:solidFill>
                <a:latin typeface="メイリオ" panose="020B0604030504040204" pitchFamily="50" charset="-128"/>
                <a:ea typeface="メイリオ" panose="020B0604030504040204" pitchFamily="50" charset="-128"/>
              </a:rPr>
              <a:t>例えば、案件に出願日が登録されると、次回の審査請求期限や優先権主張期限がシステム内で計算され、以下のように、期限の候補として「キュー」表示されます。</a:t>
            </a:r>
            <a:endParaRPr lang="en-US" altLang="ja-JP" sz="1400">
              <a:solidFill>
                <a:srgbClr val="212529"/>
              </a:solidFill>
              <a:latin typeface="メイリオ" panose="020B0604030504040204" pitchFamily="50" charset="-128"/>
              <a:ea typeface="メイリオ" panose="020B0604030504040204" pitchFamily="50" charset="-128"/>
            </a:endParaRPr>
          </a:p>
          <a:p>
            <a:pPr algn="l"/>
            <a:endParaRPr lang="en-US" altLang="ja-JP" sz="1400">
              <a:solidFill>
                <a:srgbClr val="212529"/>
              </a:solidFill>
              <a:latin typeface="メイリオ" panose="020B0604030504040204" pitchFamily="50" charset="-128"/>
              <a:ea typeface="メイリオ" panose="020B0604030504040204" pitchFamily="50" charset="-128"/>
            </a:endParaRPr>
          </a:p>
          <a:p>
            <a:pPr algn="l"/>
            <a:endParaRPr lang="en-US" altLang="ja-JP" sz="1400">
              <a:solidFill>
                <a:srgbClr val="212529"/>
              </a:solidFill>
              <a:latin typeface="メイリオ" panose="020B0604030504040204" pitchFamily="50" charset="-128"/>
              <a:ea typeface="メイリオ" panose="020B0604030504040204" pitchFamily="50" charset="-128"/>
            </a:endParaRPr>
          </a:p>
          <a:p>
            <a:pPr algn="l"/>
            <a:endParaRPr lang="en-US" altLang="ja-JP" sz="1400">
              <a:solidFill>
                <a:srgbClr val="212529"/>
              </a:solidFill>
              <a:latin typeface="メイリオ" panose="020B0604030504040204" pitchFamily="50" charset="-128"/>
              <a:ea typeface="メイリオ" panose="020B0604030504040204" pitchFamily="50" charset="-128"/>
            </a:endParaRPr>
          </a:p>
          <a:p>
            <a:pPr algn="l"/>
            <a:endParaRPr lang="en-US" altLang="ja-JP" sz="1400">
              <a:solidFill>
                <a:srgbClr val="212529"/>
              </a:solidFill>
              <a:latin typeface="メイリオ" panose="020B0604030504040204" pitchFamily="50" charset="-128"/>
              <a:ea typeface="メイリオ" panose="020B0604030504040204" pitchFamily="50" charset="-128"/>
            </a:endParaRPr>
          </a:p>
          <a:p>
            <a:pPr algn="l"/>
            <a:r>
              <a:rPr lang="ja-JP" altLang="en-US" sz="1400" b="0" i="0">
                <a:solidFill>
                  <a:srgbClr val="212529"/>
                </a:solidFill>
                <a:effectLst/>
                <a:latin typeface="メイリオ" panose="020B0604030504040204" pitchFamily="50" charset="-128"/>
                <a:ea typeface="メイリオ" panose="020B0604030504040204" pitchFamily="50" charset="-128"/>
              </a:rPr>
              <a:t>本システムでは、ユーザ側がその更新情報の内容を確認してから更新情報の登録が行われる仕様になっており、その登録待ちとなっている更新情報の候補のことを「キュー」と呼んでいます。</a:t>
            </a:r>
            <a:endParaRPr lang="en-US" altLang="ja-JP" sz="1400" b="0" i="0">
              <a:solidFill>
                <a:srgbClr val="212529"/>
              </a:solidFill>
              <a:effectLst/>
              <a:latin typeface="メイリオ" panose="020B0604030504040204" pitchFamily="50" charset="-128"/>
              <a:ea typeface="メイリオ" panose="020B0604030504040204" pitchFamily="50" charset="-128"/>
            </a:endParaRPr>
          </a:p>
          <a:p>
            <a:pPr algn="l"/>
            <a:r>
              <a:rPr lang="ja-JP" altLang="en-US" sz="1400">
                <a:solidFill>
                  <a:srgbClr val="212529"/>
                </a:solidFill>
                <a:latin typeface="メイリオ" panose="020B0604030504040204" pitchFamily="50" charset="-128"/>
                <a:ea typeface="メイリオ" panose="020B0604030504040204" pitchFamily="50" charset="-128"/>
              </a:rPr>
              <a:t>これらの「キュー」を「登録」することで期限管理がスタートします。</a:t>
            </a:r>
            <a:endParaRPr lang="en-US" altLang="ja-JP" sz="1400">
              <a:solidFill>
                <a:srgbClr val="212529"/>
              </a:solidFill>
              <a:latin typeface="メイリオ" panose="020B0604030504040204" pitchFamily="50" charset="-128"/>
              <a:ea typeface="メイリオ" panose="020B0604030504040204" pitchFamily="50" charset="-128"/>
            </a:endParaRPr>
          </a:p>
          <a:p>
            <a:pPr algn="l"/>
            <a:endParaRPr lang="en-US" altLang="ja-JP" sz="1400">
              <a:solidFill>
                <a:srgbClr val="212529"/>
              </a:solidFill>
              <a:latin typeface="メイリオ" panose="020B0604030504040204" pitchFamily="50" charset="-128"/>
              <a:ea typeface="メイリオ" panose="020B0604030504040204" pitchFamily="50" charset="-128"/>
            </a:endParaRPr>
          </a:p>
          <a:p>
            <a:pPr algn="l"/>
            <a:r>
              <a:rPr lang="ja-JP" altLang="en-US" sz="1400" b="1" i="0" u="sng">
                <a:solidFill>
                  <a:srgbClr val="212529"/>
                </a:solidFill>
                <a:effectLst/>
                <a:latin typeface="メイリオ" panose="020B0604030504040204" pitchFamily="50" charset="-128"/>
                <a:ea typeface="メイリオ" panose="020B0604030504040204" pitchFamily="50" charset="-128"/>
              </a:rPr>
              <a:t>キュー処理は大変重要な処理である</a:t>
            </a:r>
            <a:r>
              <a:rPr lang="ja-JP" altLang="en-US" sz="1400" b="0" i="0">
                <a:solidFill>
                  <a:srgbClr val="212529"/>
                </a:solidFill>
                <a:effectLst/>
                <a:latin typeface="メイリオ" panose="020B0604030504040204" pitchFamily="50" charset="-128"/>
                <a:ea typeface="メイリオ" panose="020B0604030504040204" pitchFamily="50" charset="-128"/>
              </a:rPr>
              <a:t>ことを、まず、ご理解ください。</a:t>
            </a:r>
          </a:p>
        </p:txBody>
      </p:sp>
      <p:sp>
        <p:nvSpPr>
          <p:cNvPr id="6" name="テキスト プレースホルダー 3">
            <a:extLst>
              <a:ext uri="{FF2B5EF4-FFF2-40B4-BE49-F238E27FC236}">
                <a16:creationId xmlns:a16="http://schemas.microsoft.com/office/drawing/2014/main" id="{8B1A0B26-A73F-67AF-21A3-0114589EFBA7}"/>
              </a:ext>
            </a:extLst>
          </p:cNvPr>
          <p:cNvSpPr>
            <a:spLocks noGrp="1"/>
          </p:cNvSpPr>
          <p:nvPr>
            <p:ph type="body" sz="quarter" idx="10"/>
          </p:nvPr>
        </p:nvSpPr>
        <p:spPr>
          <a:xfrm>
            <a:off x="5791200" y="133432"/>
            <a:ext cx="3612281" cy="774000"/>
          </a:xfrm>
        </p:spPr>
        <p:txBody>
          <a:bodyPr/>
          <a:lstStyle/>
          <a:p>
            <a:r>
              <a:rPr kumimoji="1" lang="ja-JP" altLang="en-US"/>
              <a:t>キューとは？</a:t>
            </a:r>
          </a:p>
        </p:txBody>
      </p:sp>
      <p:pic>
        <p:nvPicPr>
          <p:cNvPr id="10" name="図 9">
            <a:extLst>
              <a:ext uri="{FF2B5EF4-FFF2-40B4-BE49-F238E27FC236}">
                <a16:creationId xmlns:a16="http://schemas.microsoft.com/office/drawing/2014/main" id="{771B9763-69F7-20E3-40A7-1EC21525E65D}"/>
              </a:ext>
            </a:extLst>
          </p:cNvPr>
          <p:cNvPicPr>
            <a:picLocks noChangeAspect="1"/>
          </p:cNvPicPr>
          <p:nvPr/>
        </p:nvPicPr>
        <p:blipFill>
          <a:blip r:embed="rId2"/>
          <a:stretch>
            <a:fillRect/>
          </a:stretch>
        </p:blipFill>
        <p:spPr>
          <a:xfrm>
            <a:off x="455507" y="2575271"/>
            <a:ext cx="9142147" cy="1035676"/>
          </a:xfrm>
          <a:prstGeom prst="rect">
            <a:avLst/>
          </a:prstGeom>
        </p:spPr>
      </p:pic>
    </p:spTree>
    <p:extLst>
      <p:ext uri="{BB962C8B-B14F-4D97-AF65-F5344CB8AC3E}">
        <p14:creationId xmlns:p14="http://schemas.microsoft.com/office/powerpoint/2010/main" val="2094937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E3CB689-F6FB-9029-2D31-FA2B1CCD1150}"/>
              </a:ext>
            </a:extLst>
          </p:cNvPr>
          <p:cNvSpPr>
            <a:spLocks noGrp="1"/>
          </p:cNvSpPr>
          <p:nvPr>
            <p:ph type="title"/>
          </p:nvPr>
        </p:nvSpPr>
        <p:spPr>
          <a:xfrm>
            <a:off x="0" y="-28568"/>
            <a:ext cx="9906000" cy="936000"/>
          </a:xfrm>
        </p:spPr>
        <p:txBody>
          <a:bodyPr/>
          <a:lstStyle/>
          <a:p>
            <a:r>
              <a:rPr kumimoji="1" lang="ja-JP" altLang="en-US"/>
              <a:t>用語解説</a:t>
            </a:r>
          </a:p>
        </p:txBody>
      </p:sp>
      <p:sp>
        <p:nvSpPr>
          <p:cNvPr id="5" name="スライド番号プレースホルダー 4">
            <a:extLst>
              <a:ext uri="{FF2B5EF4-FFF2-40B4-BE49-F238E27FC236}">
                <a16:creationId xmlns:a16="http://schemas.microsoft.com/office/drawing/2014/main" id="{EF4536A6-E23A-D7FF-23F7-E02C3E80E183}"/>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44</a:t>
            </a:fld>
            <a:endParaRPr lang="en-US"/>
          </a:p>
        </p:txBody>
      </p:sp>
      <p:sp>
        <p:nvSpPr>
          <p:cNvPr id="2" name="コンテンツ プレースホルダー 5">
            <a:extLst>
              <a:ext uri="{FF2B5EF4-FFF2-40B4-BE49-F238E27FC236}">
                <a16:creationId xmlns:a16="http://schemas.microsoft.com/office/drawing/2014/main" id="{5F147D10-10EE-3552-31CD-ACD622AD9653}"/>
              </a:ext>
            </a:extLst>
          </p:cNvPr>
          <p:cNvSpPr txBox="1">
            <a:spLocks/>
          </p:cNvSpPr>
          <p:nvPr/>
        </p:nvSpPr>
        <p:spPr>
          <a:xfrm>
            <a:off x="455507" y="1137666"/>
            <a:ext cx="9144000" cy="4938014"/>
          </a:xfrm>
          <a:prstGeom prst="rect">
            <a:avLst/>
          </a:prstGeom>
        </p:spPr>
        <p:txBody>
          <a:bodyPr lIns="0" tIns="0" rIns="0" bIns="0"/>
          <a:lstStyle>
            <a:lvl1pPr marL="0" indent="0" algn="l" defTabSz="742929" rtl="0" eaLnBrk="1" latinLnBrk="0" hangingPunct="1">
              <a:lnSpc>
                <a:spcPct val="110000"/>
              </a:lnSpc>
              <a:spcBef>
                <a:spcPts val="813"/>
              </a:spcBef>
              <a:buFont typeface="Arial" panose="020B0604020202020204" pitchFamily="34" charset="0"/>
              <a:buNone/>
              <a:defRPr kumimoji="1" sz="1800" kern="1200">
                <a:solidFill>
                  <a:schemeClr val="tx1">
                    <a:lumMod val="75000"/>
                    <a:lumOff val="25000"/>
                  </a:schemeClr>
                </a:solidFill>
                <a:latin typeface="+mn-ea"/>
                <a:ea typeface="+mn-ea"/>
                <a:cs typeface="+mn-cs"/>
              </a:defRPr>
            </a:lvl1pPr>
            <a:lvl2pPr marL="371464" indent="0" algn="l" defTabSz="742929" rtl="0" eaLnBrk="1" latinLnBrk="0" hangingPunct="1">
              <a:lnSpc>
                <a:spcPct val="90000"/>
              </a:lnSpc>
              <a:spcBef>
                <a:spcPts val="406"/>
              </a:spcBef>
              <a:buFont typeface="Arial" panose="020B0604020202020204" pitchFamily="34" charset="0"/>
              <a:buNone/>
              <a:defRPr kumimoji="1" sz="1950" kern="1200">
                <a:solidFill>
                  <a:schemeClr val="tx1">
                    <a:lumMod val="75000"/>
                    <a:lumOff val="25000"/>
                  </a:schemeClr>
                </a:solidFill>
                <a:latin typeface="+mn-ea"/>
                <a:ea typeface="+mn-ea"/>
                <a:cs typeface="+mn-cs"/>
              </a:defRPr>
            </a:lvl2pPr>
            <a:lvl3pPr marL="742929" indent="0" algn="l" defTabSz="742929" rtl="0" eaLnBrk="1" latinLnBrk="0" hangingPunct="1">
              <a:lnSpc>
                <a:spcPct val="90000"/>
              </a:lnSpc>
              <a:spcBef>
                <a:spcPts val="406"/>
              </a:spcBef>
              <a:buFont typeface="Arial" panose="020B0604020202020204" pitchFamily="34" charset="0"/>
              <a:buNone/>
              <a:defRPr kumimoji="1" sz="1625" kern="1200">
                <a:solidFill>
                  <a:schemeClr val="tx1">
                    <a:lumMod val="75000"/>
                    <a:lumOff val="25000"/>
                  </a:schemeClr>
                </a:solidFill>
                <a:latin typeface="+mn-ea"/>
                <a:ea typeface="+mn-ea"/>
                <a:cs typeface="+mn-cs"/>
              </a:defRPr>
            </a:lvl3pPr>
            <a:lvl4pPr marL="1114393"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4pPr>
            <a:lvl5pPr marL="1485858"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5pPr>
            <a:lvl6pPr marL="2043055"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19"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984"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448"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gn="l"/>
            <a:endParaRPr lang="ja-JP" altLang="en-US" sz="1400" b="0" i="0">
              <a:solidFill>
                <a:srgbClr val="212529"/>
              </a:solidFill>
              <a:effectLst/>
              <a:latin typeface="メイリオ" panose="020B0604030504040204" pitchFamily="50" charset="-128"/>
              <a:ea typeface="メイリオ" panose="020B0604030504040204" pitchFamily="50" charset="-128"/>
            </a:endParaRPr>
          </a:p>
        </p:txBody>
      </p:sp>
      <p:sp>
        <p:nvSpPr>
          <p:cNvPr id="6" name="テキスト プレースホルダー 3">
            <a:extLst>
              <a:ext uri="{FF2B5EF4-FFF2-40B4-BE49-F238E27FC236}">
                <a16:creationId xmlns:a16="http://schemas.microsoft.com/office/drawing/2014/main" id="{8B1A0B26-A73F-67AF-21A3-0114589EFBA7}"/>
              </a:ext>
            </a:extLst>
          </p:cNvPr>
          <p:cNvSpPr>
            <a:spLocks noGrp="1"/>
          </p:cNvSpPr>
          <p:nvPr>
            <p:ph type="body" sz="quarter" idx="10"/>
          </p:nvPr>
        </p:nvSpPr>
        <p:spPr>
          <a:xfrm>
            <a:off x="5791200" y="133432"/>
            <a:ext cx="3612281" cy="774000"/>
          </a:xfrm>
        </p:spPr>
        <p:txBody>
          <a:bodyPr/>
          <a:lstStyle/>
          <a:p>
            <a:r>
              <a:rPr kumimoji="1" lang="ja-JP" altLang="en-US"/>
              <a:t>アクションとは？</a:t>
            </a:r>
          </a:p>
        </p:txBody>
      </p:sp>
      <p:sp>
        <p:nvSpPr>
          <p:cNvPr id="12" name="Rectangle 2">
            <a:extLst>
              <a:ext uri="{FF2B5EF4-FFF2-40B4-BE49-F238E27FC236}">
                <a16:creationId xmlns:a16="http://schemas.microsoft.com/office/drawing/2014/main" id="{AAA411DA-2FB5-F472-C1B0-AA9B12379EAB}"/>
              </a:ext>
            </a:extLst>
          </p:cNvPr>
          <p:cNvSpPr>
            <a:spLocks noChangeArrowheads="1"/>
          </p:cNvSpPr>
          <p:nvPr/>
        </p:nvSpPr>
        <p:spPr bwMode="auto">
          <a:xfrm>
            <a:off x="455507" y="1108277"/>
            <a:ext cx="8814224" cy="89255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1"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アクションとは</a:t>
            </a:r>
            <a:r>
              <a:rPr kumimoji="0" lang="ja-JP" altLang="en-US" sz="2400" b="1"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rPr>
              <a:t>？</a:t>
            </a:r>
            <a:endParaRPr kumimoji="0" lang="ja-JP" altLang="ja-JP" sz="2400" b="1" i="0" u="none" strike="noStrike" cap="none" normalizeH="0" baseline="0">
              <a:ln>
                <a:noFill/>
              </a:ln>
              <a:solidFill>
                <a:srgbClr val="000000"/>
              </a:solidFill>
              <a:effectLst/>
              <a:latin typeface="メイリオ" panose="020B0604030504040204" pitchFamily="50" charset="-128"/>
              <a:ea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a:ln>
                  <a:noFill/>
                </a:ln>
                <a:solidFill>
                  <a:srgbClr val="212529"/>
                </a:solidFill>
                <a:effectLst/>
                <a:latin typeface="メイリオ" panose="020B0604030504040204" pitchFamily="50" charset="-128"/>
                <a:ea typeface="メイリオ" panose="020B0604030504040204" pitchFamily="50" charset="-128"/>
              </a:rPr>
              <a:t>本システムでは、</a:t>
            </a:r>
            <a:r>
              <a:rPr kumimoji="0" lang="ja-JP" altLang="ja-JP" sz="1400" b="0" i="0" u="none" strike="noStrike" cap="none" normalizeH="0" baseline="0">
                <a:ln>
                  <a:noFill/>
                </a:ln>
                <a:solidFill>
                  <a:srgbClr val="212529"/>
                </a:solidFill>
                <a:effectLst/>
                <a:latin typeface="メイリオ" panose="020B0604030504040204" pitchFamily="50" charset="-128"/>
                <a:ea typeface="メイリオ" panose="020B0604030504040204" pitchFamily="50" charset="-128"/>
              </a:rPr>
              <a:t>案件におけるひとつひとつの仕事</a:t>
            </a:r>
            <a:r>
              <a:rPr kumimoji="0" lang="ja-JP" altLang="en-US" sz="1400" b="0" i="0" u="none" strike="noStrike" cap="none" normalizeH="0" baseline="0">
                <a:ln>
                  <a:noFill/>
                </a:ln>
                <a:solidFill>
                  <a:srgbClr val="212529"/>
                </a:solidFill>
                <a:effectLst/>
                <a:latin typeface="メイリオ" panose="020B0604030504040204" pitchFamily="50" charset="-128"/>
                <a:ea typeface="メイリオ" panose="020B0604030504040204" pitchFamily="50" charset="-128"/>
              </a:rPr>
              <a:t>のことを「アクション」と呼んでいます。</a:t>
            </a:r>
            <a:endParaRPr kumimoji="0" lang="en-US" altLang="ja-JP" sz="1400" b="0" i="0" u="none" strike="noStrike" cap="none" normalizeH="0" baseline="0">
              <a:ln>
                <a:noFill/>
              </a:ln>
              <a:solidFill>
                <a:srgbClr val="212529"/>
              </a:solidFill>
              <a:effectLst/>
              <a:latin typeface="メイリオ" panose="020B0604030504040204" pitchFamily="50" charset="-128"/>
              <a:ea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a:solidFill>
                  <a:srgbClr val="212529"/>
                </a:solidFill>
                <a:latin typeface="メイリオ" panose="020B0604030504040204" pitchFamily="50" charset="-128"/>
                <a:ea typeface="メイリオ" panose="020B0604030504040204" pitchFamily="50" charset="-128"/>
              </a:rPr>
              <a:t>外国案件の</a:t>
            </a:r>
            <a:r>
              <a:rPr kumimoji="0" lang="en-US" altLang="ja-JP" sz="1400">
                <a:solidFill>
                  <a:srgbClr val="212529"/>
                </a:solidFill>
                <a:latin typeface="メイリオ" panose="020B0604030504040204" pitchFamily="50" charset="-128"/>
                <a:ea typeface="メイリオ" panose="020B0604030504040204" pitchFamily="50" charset="-128"/>
              </a:rPr>
              <a:t>Office Action</a:t>
            </a:r>
            <a:r>
              <a:rPr kumimoji="0" lang="ja-JP" altLang="en-US" sz="1400">
                <a:solidFill>
                  <a:srgbClr val="212529"/>
                </a:solidFill>
                <a:latin typeface="メイリオ" panose="020B0604030504040204" pitchFamily="50" charset="-128"/>
                <a:ea typeface="メイリオ" panose="020B0604030504040204" pitchFamily="50" charset="-128"/>
              </a:rPr>
              <a:t>のみではなく、任意で設定した期限類も含まれますので、ご承知おきください。</a:t>
            </a:r>
            <a:endParaRPr kumimoji="0" lang="en-US" altLang="ja-JP" sz="1400">
              <a:solidFill>
                <a:srgbClr val="212529"/>
              </a:solidFill>
              <a:latin typeface="メイリオ" panose="020B0604030504040204" pitchFamily="50" charset="-128"/>
              <a:ea typeface="メイリオ" panose="020B0604030504040204" pitchFamily="50" charset="-128"/>
            </a:endParaRPr>
          </a:p>
        </p:txBody>
      </p:sp>
      <p:graphicFrame>
        <p:nvGraphicFramePr>
          <p:cNvPr id="7" name="表 6">
            <a:extLst>
              <a:ext uri="{FF2B5EF4-FFF2-40B4-BE49-F238E27FC236}">
                <a16:creationId xmlns:a16="http://schemas.microsoft.com/office/drawing/2014/main" id="{096A9C3B-8FF3-6254-6214-BBE6CAEF3021}"/>
              </a:ext>
            </a:extLst>
          </p:cNvPr>
          <p:cNvGraphicFramePr>
            <a:graphicFrameLocks noGrp="1"/>
          </p:cNvGraphicFramePr>
          <p:nvPr>
            <p:extLst>
              <p:ext uri="{D42A27DB-BD31-4B8C-83A1-F6EECF244321}">
                <p14:modId xmlns:p14="http://schemas.microsoft.com/office/powerpoint/2010/main" val="1895701630"/>
              </p:ext>
            </p:extLst>
          </p:nvPr>
        </p:nvGraphicFramePr>
        <p:xfrm>
          <a:off x="548639" y="2177428"/>
          <a:ext cx="8721092" cy="4075749"/>
        </p:xfrm>
        <a:graphic>
          <a:graphicData uri="http://schemas.openxmlformats.org/drawingml/2006/table">
            <a:tbl>
              <a:tblPr/>
              <a:tblGrid>
                <a:gridCol w="4360546">
                  <a:extLst>
                    <a:ext uri="{9D8B030D-6E8A-4147-A177-3AD203B41FA5}">
                      <a16:colId xmlns:a16="http://schemas.microsoft.com/office/drawing/2014/main" val="2642978720"/>
                    </a:ext>
                  </a:extLst>
                </a:gridCol>
                <a:gridCol w="4360546">
                  <a:extLst>
                    <a:ext uri="{9D8B030D-6E8A-4147-A177-3AD203B41FA5}">
                      <a16:colId xmlns:a16="http://schemas.microsoft.com/office/drawing/2014/main" val="1207145125"/>
                    </a:ext>
                  </a:extLst>
                </a:gridCol>
              </a:tblGrid>
              <a:tr h="506984">
                <a:tc>
                  <a:txBody>
                    <a:bodyPr/>
                    <a:lstStyle/>
                    <a:p>
                      <a:r>
                        <a:rPr lang="ja-JP" altLang="en-US">
                          <a:effectLst/>
                        </a:rPr>
                        <a:t>標準アクション</a:t>
                      </a:r>
                    </a:p>
                  </a:txBody>
                  <a:tcPr anchor="ctr">
                    <a:lnL>
                      <a:noFill/>
                    </a:lnL>
                    <a:lnR>
                      <a:noFill/>
                    </a:lnR>
                    <a:lnT>
                      <a:noFill/>
                    </a:lnT>
                    <a:lnB>
                      <a:noFill/>
                    </a:lnB>
                    <a:solidFill>
                      <a:srgbClr val="F0F0F0"/>
                    </a:solidFill>
                  </a:tcPr>
                </a:tc>
                <a:tc>
                  <a:txBody>
                    <a:bodyPr/>
                    <a:lstStyle/>
                    <a:p>
                      <a:r>
                        <a:rPr lang="ja-JP" altLang="en-US">
                          <a:effectLst/>
                        </a:rPr>
                        <a:t>基本的にその案件で</a:t>
                      </a:r>
                      <a:r>
                        <a:rPr lang="en-US" altLang="ja-JP">
                          <a:effectLst/>
                        </a:rPr>
                        <a:t>1</a:t>
                      </a:r>
                      <a:r>
                        <a:rPr lang="ja-JP" altLang="en-US">
                          <a:effectLst/>
                        </a:rPr>
                        <a:t>度しか起こらないアクション（例、出願、審査請求）</a:t>
                      </a:r>
                    </a:p>
                  </a:txBody>
                  <a:tcPr anchor="ctr">
                    <a:lnL>
                      <a:noFill/>
                    </a:lnL>
                    <a:lnR>
                      <a:noFill/>
                    </a:lnR>
                    <a:lnT>
                      <a:noFill/>
                    </a:lnT>
                    <a:lnB>
                      <a:noFill/>
                    </a:lnB>
                    <a:solidFill>
                      <a:srgbClr val="F0F0F0"/>
                    </a:solidFill>
                  </a:tcPr>
                </a:tc>
                <a:extLst>
                  <a:ext uri="{0D108BD9-81ED-4DB2-BD59-A6C34878D82A}">
                    <a16:rowId xmlns:a16="http://schemas.microsoft.com/office/drawing/2014/main" val="2475171214"/>
                  </a:ext>
                </a:extLst>
              </a:tr>
              <a:tr h="506984">
                <a:tc>
                  <a:txBody>
                    <a:bodyPr/>
                    <a:lstStyle/>
                    <a:p>
                      <a:r>
                        <a:rPr lang="en-US">
                          <a:effectLst/>
                        </a:rPr>
                        <a:t>OA</a:t>
                      </a:r>
                      <a:r>
                        <a:rPr lang="ja-JP" altLang="en-US">
                          <a:effectLst/>
                        </a:rPr>
                        <a:t>アクション</a:t>
                      </a:r>
                    </a:p>
                  </a:txBody>
                  <a:tcPr anchor="ctr">
                    <a:lnL>
                      <a:noFill/>
                    </a:lnL>
                    <a:lnR>
                      <a:noFill/>
                    </a:lnR>
                    <a:lnT>
                      <a:noFill/>
                    </a:lnT>
                    <a:lnB>
                      <a:noFill/>
                    </a:lnB>
                    <a:solidFill>
                      <a:srgbClr val="FFFFFF"/>
                    </a:solidFill>
                  </a:tcPr>
                </a:tc>
                <a:tc>
                  <a:txBody>
                    <a:bodyPr/>
                    <a:lstStyle/>
                    <a:p>
                      <a:r>
                        <a:rPr lang="ja-JP" altLang="en-US">
                          <a:effectLst/>
                        </a:rPr>
                        <a:t>主に中間対応などで、複数回発生するアクション（例、拒絶理由通知）</a:t>
                      </a:r>
                    </a:p>
                  </a:txBody>
                  <a:tcPr anchor="ctr">
                    <a:lnL>
                      <a:noFill/>
                    </a:lnL>
                    <a:lnR>
                      <a:noFill/>
                    </a:lnR>
                    <a:lnT>
                      <a:noFill/>
                    </a:lnT>
                    <a:lnB>
                      <a:noFill/>
                    </a:lnB>
                    <a:solidFill>
                      <a:srgbClr val="FFFFFF"/>
                    </a:solidFill>
                  </a:tcPr>
                </a:tc>
                <a:extLst>
                  <a:ext uri="{0D108BD9-81ED-4DB2-BD59-A6C34878D82A}">
                    <a16:rowId xmlns:a16="http://schemas.microsoft.com/office/drawing/2014/main" val="1451476215"/>
                  </a:ext>
                </a:extLst>
              </a:tr>
              <a:tr h="506984">
                <a:tc>
                  <a:txBody>
                    <a:bodyPr/>
                    <a:lstStyle/>
                    <a:p>
                      <a:r>
                        <a:rPr lang="ja-JP" altLang="en-US">
                          <a:effectLst/>
                        </a:rPr>
                        <a:t>年金アクション</a:t>
                      </a:r>
                    </a:p>
                  </a:txBody>
                  <a:tcPr anchor="ctr">
                    <a:lnL>
                      <a:noFill/>
                    </a:lnL>
                    <a:lnR>
                      <a:noFill/>
                    </a:lnR>
                    <a:lnT>
                      <a:noFill/>
                    </a:lnT>
                    <a:lnB>
                      <a:noFill/>
                    </a:lnB>
                    <a:solidFill>
                      <a:srgbClr val="F0F0F0"/>
                    </a:solidFill>
                  </a:tcPr>
                </a:tc>
                <a:tc>
                  <a:txBody>
                    <a:bodyPr/>
                    <a:lstStyle/>
                    <a:p>
                      <a:r>
                        <a:rPr lang="ja-JP" altLang="en-US">
                          <a:effectLst/>
                        </a:rPr>
                        <a:t>年金を管理するアクション、納付年度ごとに作成（例、年金納付）</a:t>
                      </a:r>
                    </a:p>
                  </a:txBody>
                  <a:tcPr anchor="ctr">
                    <a:lnL>
                      <a:noFill/>
                    </a:lnL>
                    <a:lnR>
                      <a:noFill/>
                    </a:lnR>
                    <a:lnT>
                      <a:noFill/>
                    </a:lnT>
                    <a:lnB>
                      <a:noFill/>
                    </a:lnB>
                    <a:solidFill>
                      <a:srgbClr val="F0F0F0"/>
                    </a:solidFill>
                  </a:tcPr>
                </a:tc>
                <a:extLst>
                  <a:ext uri="{0D108BD9-81ED-4DB2-BD59-A6C34878D82A}">
                    <a16:rowId xmlns:a16="http://schemas.microsoft.com/office/drawing/2014/main" val="2856237752"/>
                  </a:ext>
                </a:extLst>
              </a:tr>
              <a:tr h="506984">
                <a:tc>
                  <a:txBody>
                    <a:bodyPr/>
                    <a:lstStyle/>
                    <a:p>
                      <a:r>
                        <a:rPr lang="ja-JP" altLang="en-US">
                          <a:effectLst/>
                        </a:rPr>
                        <a:t>更新アクション</a:t>
                      </a:r>
                    </a:p>
                  </a:txBody>
                  <a:tcPr anchor="ctr">
                    <a:lnL>
                      <a:noFill/>
                    </a:lnL>
                    <a:lnR>
                      <a:noFill/>
                    </a:lnR>
                    <a:lnT>
                      <a:noFill/>
                    </a:lnT>
                    <a:lnB>
                      <a:noFill/>
                    </a:lnB>
                    <a:solidFill>
                      <a:srgbClr val="FFFFFF"/>
                    </a:solidFill>
                  </a:tcPr>
                </a:tc>
                <a:tc>
                  <a:txBody>
                    <a:bodyPr/>
                    <a:lstStyle/>
                    <a:p>
                      <a:r>
                        <a:rPr lang="ja-JP" altLang="en-US">
                          <a:effectLst/>
                        </a:rPr>
                        <a:t>商標登録更新を管理するアクション、更新回数ごとに作成（例、更新申請）</a:t>
                      </a:r>
                    </a:p>
                  </a:txBody>
                  <a:tcPr anchor="ctr">
                    <a:lnL>
                      <a:noFill/>
                    </a:lnL>
                    <a:lnR>
                      <a:noFill/>
                    </a:lnR>
                    <a:lnT>
                      <a:noFill/>
                    </a:lnT>
                    <a:lnB>
                      <a:noFill/>
                    </a:lnB>
                    <a:solidFill>
                      <a:srgbClr val="FFFFFF"/>
                    </a:solidFill>
                  </a:tcPr>
                </a:tc>
                <a:extLst>
                  <a:ext uri="{0D108BD9-81ED-4DB2-BD59-A6C34878D82A}">
                    <a16:rowId xmlns:a16="http://schemas.microsoft.com/office/drawing/2014/main" val="860969250"/>
                  </a:ext>
                </a:extLst>
              </a:tr>
              <a:tr h="296630">
                <a:tc>
                  <a:txBody>
                    <a:bodyPr/>
                    <a:lstStyle/>
                    <a:p>
                      <a:r>
                        <a:rPr lang="ja-JP" altLang="en-US">
                          <a:effectLst/>
                        </a:rPr>
                        <a:t>係争受アクション</a:t>
                      </a:r>
                    </a:p>
                  </a:txBody>
                  <a:tcPr anchor="ctr">
                    <a:lnL>
                      <a:noFill/>
                    </a:lnL>
                    <a:lnR>
                      <a:noFill/>
                    </a:lnR>
                    <a:lnT>
                      <a:noFill/>
                    </a:lnT>
                    <a:lnB>
                      <a:noFill/>
                    </a:lnB>
                    <a:solidFill>
                      <a:srgbClr val="F0F0F0"/>
                    </a:solidFill>
                  </a:tcPr>
                </a:tc>
                <a:tc>
                  <a:txBody>
                    <a:bodyPr/>
                    <a:lstStyle/>
                    <a:p>
                      <a:r>
                        <a:rPr lang="ja-JP" altLang="en-US">
                          <a:effectLst/>
                        </a:rPr>
                        <a:t>出願案件における係争受関係のアクション</a:t>
                      </a:r>
                    </a:p>
                  </a:txBody>
                  <a:tcPr anchor="ctr">
                    <a:lnL>
                      <a:noFill/>
                    </a:lnL>
                    <a:lnR>
                      <a:noFill/>
                    </a:lnR>
                    <a:lnT>
                      <a:noFill/>
                    </a:lnT>
                    <a:lnB>
                      <a:noFill/>
                    </a:lnB>
                    <a:solidFill>
                      <a:srgbClr val="F0F0F0"/>
                    </a:solidFill>
                  </a:tcPr>
                </a:tc>
                <a:extLst>
                  <a:ext uri="{0D108BD9-81ED-4DB2-BD59-A6C34878D82A}">
                    <a16:rowId xmlns:a16="http://schemas.microsoft.com/office/drawing/2014/main" val="2475591996"/>
                  </a:ext>
                </a:extLst>
              </a:tr>
              <a:tr h="506984">
                <a:tc>
                  <a:txBody>
                    <a:bodyPr/>
                    <a:lstStyle/>
                    <a:p>
                      <a:r>
                        <a:rPr lang="en-US">
                          <a:effectLst/>
                        </a:rPr>
                        <a:t>IDS</a:t>
                      </a:r>
                      <a:r>
                        <a:rPr lang="ja-JP" altLang="en-US">
                          <a:effectLst/>
                        </a:rPr>
                        <a:t>アクション</a:t>
                      </a:r>
                    </a:p>
                  </a:txBody>
                  <a:tcPr anchor="ctr">
                    <a:lnL>
                      <a:noFill/>
                    </a:lnL>
                    <a:lnR>
                      <a:noFill/>
                    </a:lnR>
                    <a:lnT>
                      <a:noFill/>
                    </a:lnT>
                    <a:lnB>
                      <a:noFill/>
                    </a:lnB>
                    <a:solidFill>
                      <a:srgbClr val="FFFFFF"/>
                    </a:solidFill>
                  </a:tcPr>
                </a:tc>
                <a:tc>
                  <a:txBody>
                    <a:bodyPr/>
                    <a:lstStyle/>
                    <a:p>
                      <a:r>
                        <a:rPr lang="en-US" altLang="ja-JP">
                          <a:effectLst/>
                        </a:rPr>
                        <a:t>IDS</a:t>
                      </a:r>
                      <a:r>
                        <a:rPr lang="ja-JP" altLang="en-US">
                          <a:effectLst/>
                        </a:rPr>
                        <a:t>対応国案件におけるファミリー内の</a:t>
                      </a:r>
                      <a:r>
                        <a:rPr lang="en-US" altLang="ja-JP">
                          <a:effectLst/>
                        </a:rPr>
                        <a:t>OA</a:t>
                      </a:r>
                      <a:r>
                        <a:rPr lang="ja-JP" altLang="en-US">
                          <a:effectLst/>
                        </a:rPr>
                        <a:t>に対する</a:t>
                      </a:r>
                      <a:r>
                        <a:rPr lang="en-US" altLang="ja-JP">
                          <a:effectLst/>
                        </a:rPr>
                        <a:t>IDS</a:t>
                      </a:r>
                      <a:r>
                        <a:rPr lang="ja-JP" altLang="en-US">
                          <a:effectLst/>
                        </a:rPr>
                        <a:t>提出業務のアクション</a:t>
                      </a:r>
                    </a:p>
                  </a:txBody>
                  <a:tcPr anchor="ctr">
                    <a:lnL>
                      <a:noFill/>
                    </a:lnL>
                    <a:lnR>
                      <a:noFill/>
                    </a:lnR>
                    <a:lnT>
                      <a:noFill/>
                    </a:lnT>
                    <a:lnB>
                      <a:noFill/>
                    </a:lnB>
                    <a:solidFill>
                      <a:srgbClr val="FFFFFF"/>
                    </a:solidFill>
                  </a:tcPr>
                </a:tc>
                <a:extLst>
                  <a:ext uri="{0D108BD9-81ED-4DB2-BD59-A6C34878D82A}">
                    <a16:rowId xmlns:a16="http://schemas.microsoft.com/office/drawing/2014/main" val="3491804734"/>
                  </a:ext>
                </a:extLst>
              </a:tr>
              <a:tr h="296630">
                <a:tc>
                  <a:txBody>
                    <a:bodyPr/>
                    <a:lstStyle/>
                    <a:p>
                      <a:r>
                        <a:rPr lang="ja-JP" altLang="en-US">
                          <a:effectLst/>
                        </a:rPr>
                        <a:t>マド指定国アクション</a:t>
                      </a:r>
                    </a:p>
                  </a:txBody>
                  <a:tcPr anchor="ctr">
                    <a:lnL>
                      <a:noFill/>
                    </a:lnL>
                    <a:lnR>
                      <a:noFill/>
                    </a:lnR>
                    <a:lnT>
                      <a:noFill/>
                    </a:lnT>
                    <a:lnB>
                      <a:noFill/>
                    </a:lnB>
                    <a:solidFill>
                      <a:srgbClr val="F0F0F0"/>
                    </a:solidFill>
                  </a:tcPr>
                </a:tc>
                <a:tc>
                  <a:txBody>
                    <a:bodyPr/>
                    <a:lstStyle/>
                    <a:p>
                      <a:r>
                        <a:rPr lang="ja-JP" altLang="en-US">
                          <a:effectLst/>
                        </a:rPr>
                        <a:t>マドプロ案件における指定国内の</a:t>
                      </a:r>
                      <a:r>
                        <a:rPr lang="en-US" altLang="ja-JP">
                          <a:effectLst/>
                        </a:rPr>
                        <a:t>OA</a:t>
                      </a:r>
                      <a:r>
                        <a:rPr lang="ja-JP" altLang="en-US">
                          <a:effectLst/>
                        </a:rPr>
                        <a:t>アクション</a:t>
                      </a:r>
                    </a:p>
                  </a:txBody>
                  <a:tcPr anchor="ctr">
                    <a:lnL>
                      <a:noFill/>
                    </a:lnL>
                    <a:lnR>
                      <a:noFill/>
                    </a:lnR>
                    <a:lnT>
                      <a:noFill/>
                    </a:lnT>
                    <a:lnB>
                      <a:noFill/>
                    </a:lnB>
                    <a:solidFill>
                      <a:srgbClr val="F0F0F0"/>
                    </a:solidFill>
                  </a:tcPr>
                </a:tc>
                <a:extLst>
                  <a:ext uri="{0D108BD9-81ED-4DB2-BD59-A6C34878D82A}">
                    <a16:rowId xmlns:a16="http://schemas.microsoft.com/office/drawing/2014/main" val="1306881235"/>
                  </a:ext>
                </a:extLst>
              </a:tr>
              <a:tr h="717338">
                <a:tc>
                  <a:txBody>
                    <a:bodyPr/>
                    <a:lstStyle/>
                    <a:p>
                      <a:r>
                        <a:rPr lang="ja-JP" altLang="en-US">
                          <a:effectLst/>
                        </a:rPr>
                        <a:t>ユーザアクション</a:t>
                      </a:r>
                    </a:p>
                  </a:txBody>
                  <a:tcPr anchor="ctr">
                    <a:lnL>
                      <a:noFill/>
                    </a:lnL>
                    <a:lnR>
                      <a:noFill/>
                    </a:lnR>
                    <a:lnT>
                      <a:noFill/>
                    </a:lnT>
                    <a:lnB>
                      <a:noFill/>
                    </a:lnB>
                    <a:solidFill>
                      <a:srgbClr val="FFFFFF"/>
                    </a:solidFill>
                  </a:tcPr>
                </a:tc>
                <a:tc>
                  <a:txBody>
                    <a:bodyPr/>
                    <a:lstStyle/>
                    <a:p>
                      <a:r>
                        <a:rPr lang="ja-JP" altLang="en-US">
                          <a:effectLst/>
                        </a:rPr>
                        <a:t>上記以外のアクションに使用</a:t>
                      </a:r>
                      <a:br>
                        <a:rPr lang="ja-JP" altLang="en-US">
                          <a:effectLst/>
                        </a:rPr>
                      </a:br>
                      <a:r>
                        <a:rPr lang="en-US" altLang="ja-JP">
                          <a:effectLst/>
                        </a:rPr>
                        <a:t>(</a:t>
                      </a:r>
                      <a:r>
                        <a:rPr lang="ja-JP" altLang="en-US">
                          <a:effectLst/>
                        </a:rPr>
                        <a:t>基本アクション名はテキスト入力ですがマスタ化も可能</a:t>
                      </a:r>
                      <a:r>
                        <a:rPr lang="en-US" altLang="ja-JP">
                          <a:effectLst/>
                        </a:rPr>
                        <a:t>)</a:t>
                      </a:r>
                    </a:p>
                  </a:txBody>
                  <a:tcPr anchor="ctr">
                    <a:lnL>
                      <a:noFill/>
                    </a:lnL>
                    <a:lnR>
                      <a:noFill/>
                    </a:lnR>
                    <a:lnT>
                      <a:noFill/>
                    </a:lnT>
                    <a:lnB>
                      <a:noFill/>
                    </a:lnB>
                    <a:solidFill>
                      <a:srgbClr val="FFFFFF"/>
                    </a:solidFill>
                  </a:tcPr>
                </a:tc>
                <a:extLst>
                  <a:ext uri="{0D108BD9-81ED-4DB2-BD59-A6C34878D82A}">
                    <a16:rowId xmlns:a16="http://schemas.microsoft.com/office/drawing/2014/main" val="4077650471"/>
                  </a:ext>
                </a:extLst>
              </a:tr>
            </a:tbl>
          </a:graphicData>
        </a:graphic>
      </p:graphicFrame>
      <p:sp>
        <p:nvSpPr>
          <p:cNvPr id="8" name="正方形/長方形 7">
            <a:extLst>
              <a:ext uri="{FF2B5EF4-FFF2-40B4-BE49-F238E27FC236}">
                <a16:creationId xmlns:a16="http://schemas.microsoft.com/office/drawing/2014/main" id="{D04B1B41-B470-E570-2342-20F31CCCFCFE}"/>
              </a:ext>
            </a:extLst>
          </p:cNvPr>
          <p:cNvSpPr/>
          <p:nvPr/>
        </p:nvSpPr>
        <p:spPr>
          <a:xfrm>
            <a:off x="455507" y="2099734"/>
            <a:ext cx="8901854" cy="415344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endParaRPr kumimoji="1" lang="ja-JP" altLang="en-US"/>
          </a:p>
        </p:txBody>
      </p:sp>
    </p:spTree>
    <p:extLst>
      <p:ext uri="{BB962C8B-B14F-4D97-AF65-F5344CB8AC3E}">
        <p14:creationId xmlns:p14="http://schemas.microsoft.com/office/powerpoint/2010/main" val="41946728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51D26D-2A6D-074B-E235-76F2952851A4}"/>
              </a:ext>
            </a:extLst>
          </p:cNvPr>
          <p:cNvSpPr>
            <a:spLocks noGrp="1"/>
          </p:cNvSpPr>
          <p:nvPr>
            <p:ph type="title"/>
          </p:nvPr>
        </p:nvSpPr>
        <p:spPr/>
        <p:txBody>
          <a:bodyPr/>
          <a:lstStyle/>
          <a:p>
            <a:r>
              <a:rPr kumimoji="1" lang="ja-JP" altLang="en-US"/>
              <a:t>キュー処理</a:t>
            </a:r>
          </a:p>
        </p:txBody>
      </p:sp>
      <p:sp>
        <p:nvSpPr>
          <p:cNvPr id="3" name="テキスト プレースホルダー 2">
            <a:extLst>
              <a:ext uri="{FF2B5EF4-FFF2-40B4-BE49-F238E27FC236}">
                <a16:creationId xmlns:a16="http://schemas.microsoft.com/office/drawing/2014/main" id="{B9472339-AD25-5C02-3FC4-7E587CF55092}"/>
              </a:ext>
            </a:extLst>
          </p:cNvPr>
          <p:cNvSpPr>
            <a:spLocks noGrp="1"/>
          </p:cNvSpPr>
          <p:nvPr>
            <p:ph type="body" idx="1"/>
          </p:nvPr>
        </p:nvSpPr>
        <p:spPr/>
        <p:txBody>
          <a:bodyPr/>
          <a:lstStyle/>
          <a:p>
            <a:r>
              <a:rPr kumimoji="1" lang="ja-JP" altLang="en-US"/>
              <a:t>キューを登録したり削除したりする作業を「キュー処理」と呼びます。</a:t>
            </a:r>
          </a:p>
        </p:txBody>
      </p:sp>
      <p:sp>
        <p:nvSpPr>
          <p:cNvPr id="4" name="スライド番号プレースホルダー 3">
            <a:extLst>
              <a:ext uri="{FF2B5EF4-FFF2-40B4-BE49-F238E27FC236}">
                <a16:creationId xmlns:a16="http://schemas.microsoft.com/office/drawing/2014/main" id="{C563EB44-CF1D-715B-2B92-304393829C4D}"/>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45</a:t>
            </a:fld>
            <a:endParaRPr lang="en-US"/>
          </a:p>
        </p:txBody>
      </p:sp>
    </p:spTree>
    <p:extLst>
      <p:ext uri="{BB962C8B-B14F-4D97-AF65-F5344CB8AC3E}">
        <p14:creationId xmlns:p14="http://schemas.microsoft.com/office/powerpoint/2010/main" val="5858164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E3CB689-F6FB-9029-2D31-FA2B1CCD1150}"/>
              </a:ext>
            </a:extLst>
          </p:cNvPr>
          <p:cNvSpPr>
            <a:spLocks noGrp="1"/>
          </p:cNvSpPr>
          <p:nvPr>
            <p:ph type="title"/>
          </p:nvPr>
        </p:nvSpPr>
        <p:spPr>
          <a:xfrm>
            <a:off x="0" y="-28568"/>
            <a:ext cx="9906000" cy="936000"/>
          </a:xfrm>
        </p:spPr>
        <p:txBody>
          <a:bodyPr/>
          <a:lstStyle/>
          <a:p>
            <a:r>
              <a:rPr kumimoji="1" lang="en-US" altLang="ja-JP"/>
              <a:t>【</a:t>
            </a:r>
            <a:r>
              <a:rPr kumimoji="1" lang="ja-JP" altLang="en-US"/>
              <a:t>重要</a:t>
            </a:r>
            <a:r>
              <a:rPr kumimoji="1" lang="en-US" altLang="ja-JP"/>
              <a:t>】</a:t>
            </a:r>
            <a:r>
              <a:rPr kumimoji="1" lang="ja-JP" altLang="en-US"/>
              <a:t>キュー処理</a:t>
            </a:r>
          </a:p>
        </p:txBody>
      </p:sp>
      <p:sp>
        <p:nvSpPr>
          <p:cNvPr id="5" name="スライド番号プレースホルダー 4">
            <a:extLst>
              <a:ext uri="{FF2B5EF4-FFF2-40B4-BE49-F238E27FC236}">
                <a16:creationId xmlns:a16="http://schemas.microsoft.com/office/drawing/2014/main" id="{EF4536A6-E23A-D7FF-23F7-E02C3E80E183}"/>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46</a:t>
            </a:fld>
            <a:endParaRPr lang="en-US"/>
          </a:p>
        </p:txBody>
      </p:sp>
      <p:sp>
        <p:nvSpPr>
          <p:cNvPr id="2" name="コンテンツ プレースホルダー 5">
            <a:extLst>
              <a:ext uri="{FF2B5EF4-FFF2-40B4-BE49-F238E27FC236}">
                <a16:creationId xmlns:a16="http://schemas.microsoft.com/office/drawing/2014/main" id="{5F147D10-10EE-3552-31CD-ACD622AD9653}"/>
              </a:ext>
            </a:extLst>
          </p:cNvPr>
          <p:cNvSpPr txBox="1">
            <a:spLocks/>
          </p:cNvSpPr>
          <p:nvPr/>
        </p:nvSpPr>
        <p:spPr>
          <a:xfrm>
            <a:off x="612987" y="1069432"/>
            <a:ext cx="9144000" cy="4938014"/>
          </a:xfrm>
          <a:prstGeom prst="rect">
            <a:avLst/>
          </a:prstGeom>
        </p:spPr>
        <p:txBody>
          <a:bodyPr lIns="0" tIns="0" rIns="0" bIns="0"/>
          <a:lstStyle>
            <a:lvl1pPr marL="0" indent="0" algn="l" defTabSz="742929" rtl="0" eaLnBrk="1" latinLnBrk="0" hangingPunct="1">
              <a:lnSpc>
                <a:spcPct val="110000"/>
              </a:lnSpc>
              <a:spcBef>
                <a:spcPts val="813"/>
              </a:spcBef>
              <a:buFont typeface="Arial" panose="020B0604020202020204" pitchFamily="34" charset="0"/>
              <a:buNone/>
              <a:defRPr kumimoji="1" sz="1800" kern="1200">
                <a:solidFill>
                  <a:schemeClr val="tx1">
                    <a:lumMod val="75000"/>
                    <a:lumOff val="25000"/>
                  </a:schemeClr>
                </a:solidFill>
                <a:latin typeface="+mn-ea"/>
                <a:ea typeface="+mn-ea"/>
                <a:cs typeface="+mn-cs"/>
              </a:defRPr>
            </a:lvl1pPr>
            <a:lvl2pPr marL="371464" indent="0" algn="l" defTabSz="742929" rtl="0" eaLnBrk="1" latinLnBrk="0" hangingPunct="1">
              <a:lnSpc>
                <a:spcPct val="90000"/>
              </a:lnSpc>
              <a:spcBef>
                <a:spcPts val="406"/>
              </a:spcBef>
              <a:buFont typeface="Arial" panose="020B0604020202020204" pitchFamily="34" charset="0"/>
              <a:buNone/>
              <a:defRPr kumimoji="1" sz="1950" kern="1200">
                <a:solidFill>
                  <a:schemeClr val="tx1">
                    <a:lumMod val="75000"/>
                    <a:lumOff val="25000"/>
                  </a:schemeClr>
                </a:solidFill>
                <a:latin typeface="+mn-ea"/>
                <a:ea typeface="+mn-ea"/>
                <a:cs typeface="+mn-cs"/>
              </a:defRPr>
            </a:lvl2pPr>
            <a:lvl3pPr marL="742929" indent="0" algn="l" defTabSz="742929" rtl="0" eaLnBrk="1" latinLnBrk="0" hangingPunct="1">
              <a:lnSpc>
                <a:spcPct val="90000"/>
              </a:lnSpc>
              <a:spcBef>
                <a:spcPts val="406"/>
              </a:spcBef>
              <a:buFont typeface="Arial" panose="020B0604020202020204" pitchFamily="34" charset="0"/>
              <a:buNone/>
              <a:defRPr kumimoji="1" sz="1625" kern="1200">
                <a:solidFill>
                  <a:schemeClr val="tx1">
                    <a:lumMod val="75000"/>
                    <a:lumOff val="25000"/>
                  </a:schemeClr>
                </a:solidFill>
                <a:latin typeface="+mn-ea"/>
                <a:ea typeface="+mn-ea"/>
                <a:cs typeface="+mn-cs"/>
              </a:defRPr>
            </a:lvl3pPr>
            <a:lvl4pPr marL="1114393"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4pPr>
            <a:lvl5pPr marL="1485858"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5pPr>
            <a:lvl6pPr marL="2043055"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19"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984"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448"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gn="l"/>
            <a:r>
              <a:rPr lang="ja-JP" altLang="en-US" sz="2400" b="1"/>
              <a:t>キューの種類</a:t>
            </a:r>
            <a:endParaRPr lang="en-US" altLang="ja-JP" sz="2400" b="1"/>
          </a:p>
          <a:p>
            <a:pPr algn="l"/>
            <a:r>
              <a:rPr lang="ja-JP" altLang="en-US" sz="1400"/>
              <a:t>「キュー」には以下の種類があります。</a:t>
            </a:r>
            <a:endParaRPr lang="en-US" altLang="ja-JP" sz="1400"/>
          </a:p>
          <a:p>
            <a:pPr algn="l"/>
            <a:endParaRPr lang="en-US" altLang="ja-JP" sz="1400">
              <a:solidFill>
                <a:srgbClr val="212529"/>
              </a:solidFill>
              <a:latin typeface="メイリオ" panose="020B0604030504040204" pitchFamily="50" charset="-128"/>
              <a:ea typeface="メイリオ" panose="020B0604030504040204" pitchFamily="50" charset="-128"/>
            </a:endParaRPr>
          </a:p>
          <a:p>
            <a:pPr algn="l"/>
            <a:endParaRPr lang="en-US" altLang="ja-JP" sz="1400">
              <a:solidFill>
                <a:srgbClr val="212529"/>
              </a:solidFill>
              <a:latin typeface="メイリオ" panose="020B0604030504040204" pitchFamily="50" charset="-128"/>
              <a:ea typeface="メイリオ" panose="020B0604030504040204" pitchFamily="50" charset="-128"/>
            </a:endParaRPr>
          </a:p>
          <a:p>
            <a:pPr algn="l"/>
            <a:endParaRPr lang="en-US" altLang="ja-JP" sz="1400">
              <a:solidFill>
                <a:srgbClr val="212529"/>
              </a:solidFill>
              <a:latin typeface="メイリオ" panose="020B0604030504040204" pitchFamily="50" charset="-128"/>
              <a:ea typeface="メイリオ" panose="020B0604030504040204" pitchFamily="50" charset="-128"/>
            </a:endParaRPr>
          </a:p>
          <a:p>
            <a:pPr algn="l"/>
            <a:endParaRPr lang="en-US" altLang="ja-JP" sz="1400">
              <a:solidFill>
                <a:srgbClr val="212529"/>
              </a:solidFill>
              <a:latin typeface="メイリオ" panose="020B0604030504040204" pitchFamily="50" charset="-128"/>
              <a:ea typeface="メイリオ" panose="020B0604030504040204" pitchFamily="50" charset="-128"/>
            </a:endParaRPr>
          </a:p>
          <a:p>
            <a:pPr algn="l"/>
            <a:endParaRPr lang="en-US" altLang="ja-JP" sz="1400">
              <a:solidFill>
                <a:srgbClr val="212529"/>
              </a:solidFill>
              <a:latin typeface="メイリオ" panose="020B0604030504040204" pitchFamily="50" charset="-128"/>
              <a:ea typeface="メイリオ" panose="020B0604030504040204" pitchFamily="50" charset="-128"/>
            </a:endParaRPr>
          </a:p>
          <a:p>
            <a:pPr algn="l"/>
            <a:endParaRPr lang="en-US" altLang="ja-JP" sz="1400" b="0" i="0">
              <a:solidFill>
                <a:srgbClr val="212529"/>
              </a:solidFill>
              <a:effectLst/>
              <a:latin typeface="メイリオ" panose="020B0604030504040204" pitchFamily="50" charset="-128"/>
              <a:ea typeface="メイリオ" panose="020B0604030504040204" pitchFamily="50" charset="-128"/>
            </a:endParaRPr>
          </a:p>
          <a:p>
            <a:pPr algn="l"/>
            <a:endParaRPr lang="en-US" altLang="ja-JP" sz="1400">
              <a:solidFill>
                <a:srgbClr val="212529"/>
              </a:solidFill>
              <a:latin typeface="メイリオ" panose="020B0604030504040204" pitchFamily="50" charset="-128"/>
              <a:ea typeface="メイリオ" panose="020B0604030504040204" pitchFamily="50" charset="-128"/>
            </a:endParaRPr>
          </a:p>
        </p:txBody>
      </p:sp>
      <p:sp>
        <p:nvSpPr>
          <p:cNvPr id="6" name="テキスト プレースホルダー 3">
            <a:extLst>
              <a:ext uri="{FF2B5EF4-FFF2-40B4-BE49-F238E27FC236}">
                <a16:creationId xmlns:a16="http://schemas.microsoft.com/office/drawing/2014/main" id="{8B1A0B26-A73F-67AF-21A3-0114589EFBA7}"/>
              </a:ext>
            </a:extLst>
          </p:cNvPr>
          <p:cNvSpPr>
            <a:spLocks noGrp="1"/>
          </p:cNvSpPr>
          <p:nvPr>
            <p:ph type="body" sz="quarter" idx="10"/>
          </p:nvPr>
        </p:nvSpPr>
        <p:spPr>
          <a:xfrm>
            <a:off x="5791200" y="133432"/>
            <a:ext cx="3612281" cy="774000"/>
          </a:xfrm>
        </p:spPr>
        <p:txBody>
          <a:bodyPr/>
          <a:lstStyle/>
          <a:p>
            <a:r>
              <a:rPr kumimoji="1" lang="ja-JP" altLang="en-US"/>
              <a:t>キューの種類</a:t>
            </a:r>
          </a:p>
        </p:txBody>
      </p:sp>
      <p:graphicFrame>
        <p:nvGraphicFramePr>
          <p:cNvPr id="4" name="表 3">
            <a:extLst>
              <a:ext uri="{FF2B5EF4-FFF2-40B4-BE49-F238E27FC236}">
                <a16:creationId xmlns:a16="http://schemas.microsoft.com/office/drawing/2014/main" id="{26D2016E-8CE5-5B33-3A36-0301C9D392C4}"/>
              </a:ext>
            </a:extLst>
          </p:cNvPr>
          <p:cNvGraphicFramePr>
            <a:graphicFrameLocks noGrp="1"/>
          </p:cNvGraphicFramePr>
          <p:nvPr>
            <p:extLst>
              <p:ext uri="{D42A27DB-BD31-4B8C-83A1-F6EECF244321}">
                <p14:modId xmlns:p14="http://schemas.microsoft.com/office/powerpoint/2010/main" val="798315942"/>
              </p:ext>
            </p:extLst>
          </p:nvPr>
        </p:nvGraphicFramePr>
        <p:xfrm>
          <a:off x="718811" y="1940502"/>
          <a:ext cx="8468376" cy="4251494"/>
        </p:xfrm>
        <a:graphic>
          <a:graphicData uri="http://schemas.openxmlformats.org/drawingml/2006/table">
            <a:tbl>
              <a:tblPr/>
              <a:tblGrid>
                <a:gridCol w="4234188">
                  <a:extLst>
                    <a:ext uri="{9D8B030D-6E8A-4147-A177-3AD203B41FA5}">
                      <a16:colId xmlns:a16="http://schemas.microsoft.com/office/drawing/2014/main" val="792661452"/>
                    </a:ext>
                  </a:extLst>
                </a:gridCol>
                <a:gridCol w="4234188">
                  <a:extLst>
                    <a:ext uri="{9D8B030D-6E8A-4147-A177-3AD203B41FA5}">
                      <a16:colId xmlns:a16="http://schemas.microsoft.com/office/drawing/2014/main" val="886989381"/>
                    </a:ext>
                  </a:extLst>
                </a:gridCol>
              </a:tblGrid>
              <a:tr h="486771">
                <a:tc>
                  <a:txBody>
                    <a:bodyPr/>
                    <a:lstStyle/>
                    <a:p>
                      <a:r>
                        <a:rPr lang="ja-JP" altLang="en-US" sz="1400">
                          <a:effectLst/>
                        </a:rPr>
                        <a:t>テーブル更新キュー</a:t>
                      </a:r>
                    </a:p>
                  </a:txBody>
                  <a:tcPr marL="85509" marR="85509" marT="42754" marB="42754" anchor="ctr">
                    <a:lnL>
                      <a:noFill/>
                    </a:lnL>
                    <a:lnR>
                      <a:noFill/>
                    </a:lnR>
                    <a:lnT>
                      <a:noFill/>
                    </a:lnT>
                    <a:lnB>
                      <a:noFill/>
                    </a:lnB>
                    <a:solidFill>
                      <a:srgbClr val="F0F0F0"/>
                    </a:solidFill>
                  </a:tcPr>
                </a:tc>
                <a:tc>
                  <a:txBody>
                    <a:bodyPr/>
                    <a:lstStyle/>
                    <a:p>
                      <a:r>
                        <a:rPr lang="ja-JP" altLang="en-US" sz="1400">
                          <a:effectLst/>
                        </a:rPr>
                        <a:t>案件データの更新、庁書類取り込みなどをトリガとして、案件データを自動更新するキュー</a:t>
                      </a:r>
                    </a:p>
                  </a:txBody>
                  <a:tcPr marL="85509" marR="85509" marT="42754" marB="42754" anchor="ctr">
                    <a:lnL>
                      <a:noFill/>
                    </a:lnL>
                    <a:lnR>
                      <a:noFill/>
                    </a:lnR>
                    <a:lnT>
                      <a:noFill/>
                    </a:lnT>
                    <a:lnB>
                      <a:noFill/>
                    </a:lnB>
                    <a:solidFill>
                      <a:srgbClr val="F0F0F0"/>
                    </a:solidFill>
                  </a:tcPr>
                </a:tc>
                <a:extLst>
                  <a:ext uri="{0D108BD9-81ED-4DB2-BD59-A6C34878D82A}">
                    <a16:rowId xmlns:a16="http://schemas.microsoft.com/office/drawing/2014/main" val="2106100781"/>
                  </a:ext>
                </a:extLst>
              </a:tr>
              <a:tr h="486771">
                <a:tc>
                  <a:txBody>
                    <a:bodyPr/>
                    <a:lstStyle/>
                    <a:p>
                      <a:r>
                        <a:rPr lang="ja-JP" altLang="en-US" sz="1400">
                          <a:effectLst/>
                        </a:rPr>
                        <a:t>アクション作成キュー</a:t>
                      </a:r>
                    </a:p>
                  </a:txBody>
                  <a:tcPr marL="85509" marR="85509" marT="42754" marB="42754" anchor="ctr">
                    <a:lnL>
                      <a:noFill/>
                    </a:lnL>
                    <a:lnR>
                      <a:noFill/>
                    </a:lnR>
                    <a:lnT>
                      <a:noFill/>
                    </a:lnT>
                    <a:lnB>
                      <a:noFill/>
                    </a:lnB>
                    <a:solidFill>
                      <a:srgbClr val="FFFFFF"/>
                    </a:solidFill>
                  </a:tcPr>
                </a:tc>
                <a:tc>
                  <a:txBody>
                    <a:bodyPr/>
                    <a:lstStyle/>
                    <a:p>
                      <a:r>
                        <a:rPr lang="ja-JP" altLang="en-US" sz="1400">
                          <a:effectLst/>
                        </a:rPr>
                        <a:t>案件データの更新、庁書類取り込みなどをトリガとして、新規アクションを作成するキュー</a:t>
                      </a:r>
                    </a:p>
                  </a:txBody>
                  <a:tcPr marL="85509" marR="85509" marT="42754" marB="42754" anchor="ctr">
                    <a:lnL>
                      <a:noFill/>
                    </a:lnL>
                    <a:lnR>
                      <a:noFill/>
                    </a:lnR>
                    <a:lnT>
                      <a:noFill/>
                    </a:lnT>
                    <a:lnB>
                      <a:noFill/>
                    </a:lnB>
                    <a:solidFill>
                      <a:srgbClr val="FFFFFF"/>
                    </a:solidFill>
                  </a:tcPr>
                </a:tc>
                <a:extLst>
                  <a:ext uri="{0D108BD9-81ED-4DB2-BD59-A6C34878D82A}">
                    <a16:rowId xmlns:a16="http://schemas.microsoft.com/office/drawing/2014/main" val="4244721816"/>
                  </a:ext>
                </a:extLst>
              </a:tr>
              <a:tr h="689528">
                <a:tc>
                  <a:txBody>
                    <a:bodyPr/>
                    <a:lstStyle/>
                    <a:p>
                      <a:r>
                        <a:rPr lang="ja-JP" altLang="en-US" sz="1400">
                          <a:effectLst/>
                        </a:rPr>
                        <a:t>アクション期限更新キュー</a:t>
                      </a:r>
                    </a:p>
                  </a:txBody>
                  <a:tcPr marL="85509" marR="85509" marT="42754" marB="42754" anchor="ctr">
                    <a:lnL>
                      <a:noFill/>
                    </a:lnL>
                    <a:lnR>
                      <a:noFill/>
                    </a:lnR>
                    <a:lnT>
                      <a:noFill/>
                    </a:lnT>
                    <a:lnB>
                      <a:noFill/>
                    </a:lnB>
                    <a:solidFill>
                      <a:srgbClr val="F0F0F0"/>
                    </a:solidFill>
                  </a:tcPr>
                </a:tc>
                <a:tc>
                  <a:txBody>
                    <a:bodyPr/>
                    <a:lstStyle/>
                    <a:p>
                      <a:r>
                        <a:rPr lang="ja-JP" altLang="en-US" sz="1400">
                          <a:effectLst/>
                        </a:rPr>
                        <a:t>案件データの更新、庁書類取り込みなどをトリガとして、作成済み標準アクションの期限を更新するキュー</a:t>
                      </a:r>
                    </a:p>
                  </a:txBody>
                  <a:tcPr marL="85509" marR="85509" marT="42754" marB="42754" anchor="ctr">
                    <a:lnL>
                      <a:noFill/>
                    </a:lnL>
                    <a:lnR>
                      <a:noFill/>
                    </a:lnR>
                    <a:lnT>
                      <a:noFill/>
                    </a:lnT>
                    <a:lnB>
                      <a:noFill/>
                    </a:lnB>
                    <a:solidFill>
                      <a:srgbClr val="F0F0F0"/>
                    </a:solidFill>
                  </a:tcPr>
                </a:tc>
                <a:extLst>
                  <a:ext uri="{0D108BD9-81ED-4DB2-BD59-A6C34878D82A}">
                    <a16:rowId xmlns:a16="http://schemas.microsoft.com/office/drawing/2014/main" val="198433991"/>
                  </a:ext>
                </a:extLst>
              </a:tr>
              <a:tr h="892284">
                <a:tc>
                  <a:txBody>
                    <a:bodyPr/>
                    <a:lstStyle/>
                    <a:p>
                      <a:r>
                        <a:rPr lang="ja-JP" altLang="en-US" sz="1400">
                          <a:effectLst/>
                        </a:rPr>
                        <a:t>テーブル</a:t>
                      </a:r>
                      <a:r>
                        <a:rPr lang="en-US" altLang="ja-JP" sz="1400">
                          <a:effectLst/>
                        </a:rPr>
                        <a:t>/</a:t>
                      </a:r>
                      <a:r>
                        <a:rPr lang="ja-JP" altLang="en-US" sz="1400">
                          <a:effectLst/>
                        </a:rPr>
                        <a:t>アクション同期キュー</a:t>
                      </a:r>
                    </a:p>
                  </a:txBody>
                  <a:tcPr marL="85509" marR="85509" marT="42754" marB="42754" anchor="ctr">
                    <a:lnL>
                      <a:noFill/>
                    </a:lnL>
                    <a:lnR>
                      <a:noFill/>
                    </a:lnR>
                    <a:lnT>
                      <a:noFill/>
                    </a:lnT>
                    <a:lnB>
                      <a:noFill/>
                    </a:lnB>
                    <a:solidFill>
                      <a:srgbClr val="FFFFFF"/>
                    </a:solidFill>
                  </a:tcPr>
                </a:tc>
                <a:tc>
                  <a:txBody>
                    <a:bodyPr/>
                    <a:lstStyle/>
                    <a:p>
                      <a:r>
                        <a:rPr lang="ja-JP" altLang="en-US" sz="1400">
                          <a:effectLst/>
                        </a:rPr>
                        <a:t>案件データの更新、又は、アクションの法定処理日の入力をトリガとして、</a:t>
                      </a:r>
                      <a:br>
                        <a:rPr lang="ja-JP" altLang="en-US" sz="1400">
                          <a:effectLst/>
                        </a:rPr>
                      </a:br>
                      <a:r>
                        <a:rPr lang="ja-JP" altLang="en-US" sz="1400">
                          <a:effectLst/>
                        </a:rPr>
                        <a:t>案件データの日付とアクションの処理日を同期させるキュー</a:t>
                      </a:r>
                    </a:p>
                  </a:txBody>
                  <a:tcPr marL="85509" marR="85509" marT="42754" marB="42754" anchor="ctr">
                    <a:lnL>
                      <a:noFill/>
                    </a:lnL>
                    <a:lnR>
                      <a:noFill/>
                    </a:lnR>
                    <a:lnT>
                      <a:noFill/>
                    </a:lnT>
                    <a:lnB>
                      <a:noFill/>
                    </a:lnB>
                    <a:solidFill>
                      <a:srgbClr val="FFFFFF"/>
                    </a:solidFill>
                  </a:tcPr>
                </a:tc>
                <a:extLst>
                  <a:ext uri="{0D108BD9-81ED-4DB2-BD59-A6C34878D82A}">
                    <a16:rowId xmlns:a16="http://schemas.microsoft.com/office/drawing/2014/main" val="735265468"/>
                  </a:ext>
                </a:extLst>
              </a:tr>
              <a:tr h="486771">
                <a:tc>
                  <a:txBody>
                    <a:bodyPr/>
                    <a:lstStyle/>
                    <a:p>
                      <a:r>
                        <a:rPr lang="ja-JP" altLang="en-US" sz="1400">
                          <a:effectLst/>
                        </a:rPr>
                        <a:t>案件</a:t>
                      </a:r>
                      <a:r>
                        <a:rPr lang="en-US" altLang="ja-JP" sz="1400">
                          <a:effectLst/>
                        </a:rPr>
                        <a:t>/</a:t>
                      </a:r>
                      <a:r>
                        <a:rPr lang="ja-JP" altLang="en-US" sz="1400">
                          <a:effectLst/>
                        </a:rPr>
                        <a:t>庁書類同期キュー</a:t>
                      </a:r>
                    </a:p>
                  </a:txBody>
                  <a:tcPr marL="85509" marR="85509" marT="42754" marB="42754" anchor="ctr">
                    <a:lnL>
                      <a:noFill/>
                    </a:lnL>
                    <a:lnR>
                      <a:noFill/>
                    </a:lnR>
                    <a:lnT>
                      <a:noFill/>
                    </a:lnT>
                    <a:lnB>
                      <a:noFill/>
                    </a:lnB>
                    <a:solidFill>
                      <a:srgbClr val="F0F0F0"/>
                    </a:solidFill>
                  </a:tcPr>
                </a:tc>
                <a:tc>
                  <a:txBody>
                    <a:bodyPr/>
                    <a:lstStyle/>
                    <a:p>
                      <a:r>
                        <a:rPr lang="ja-JP" altLang="en-US" sz="1400">
                          <a:effectLst/>
                        </a:rPr>
                        <a:t>庁書類取り込みをトリガとして、案件データに庁書類の内容を反映させるキュー</a:t>
                      </a:r>
                    </a:p>
                  </a:txBody>
                  <a:tcPr marL="85509" marR="85509" marT="42754" marB="42754" anchor="ctr">
                    <a:lnL>
                      <a:noFill/>
                    </a:lnL>
                    <a:lnR>
                      <a:noFill/>
                    </a:lnR>
                    <a:lnT>
                      <a:noFill/>
                    </a:lnT>
                    <a:lnB>
                      <a:noFill/>
                    </a:lnB>
                    <a:solidFill>
                      <a:srgbClr val="F0F0F0"/>
                    </a:solidFill>
                  </a:tcPr>
                </a:tc>
                <a:extLst>
                  <a:ext uri="{0D108BD9-81ED-4DB2-BD59-A6C34878D82A}">
                    <a16:rowId xmlns:a16="http://schemas.microsoft.com/office/drawing/2014/main" val="886175442"/>
                  </a:ext>
                </a:extLst>
              </a:tr>
              <a:tr h="538046">
                <a:tc>
                  <a:txBody>
                    <a:bodyPr/>
                    <a:lstStyle/>
                    <a:p>
                      <a:r>
                        <a:rPr lang="en-US" altLang="ja-JP" sz="1400">
                          <a:effectLst/>
                        </a:rPr>
                        <a:t>OA</a:t>
                      </a:r>
                      <a:r>
                        <a:rPr lang="ja-JP" altLang="en-US" sz="1400">
                          <a:effectLst/>
                        </a:rPr>
                        <a:t>アクション法定期限消込キュー</a:t>
                      </a:r>
                    </a:p>
                  </a:txBody>
                  <a:tcPr marL="85509" marR="85509" marT="42754" marB="42754" anchor="ctr">
                    <a:lnL>
                      <a:noFill/>
                    </a:lnL>
                    <a:lnR>
                      <a:noFill/>
                    </a:lnR>
                    <a:lnT>
                      <a:noFill/>
                    </a:lnT>
                    <a:lnB>
                      <a:noFill/>
                    </a:lnB>
                    <a:solidFill>
                      <a:srgbClr val="FFFFFF"/>
                    </a:solidFill>
                  </a:tcPr>
                </a:tc>
                <a:tc>
                  <a:txBody>
                    <a:bodyPr/>
                    <a:lstStyle/>
                    <a:p>
                      <a:r>
                        <a:rPr lang="ja-JP" altLang="en-US" sz="1400">
                          <a:effectLst/>
                        </a:rPr>
                        <a:t>庁提出書類取り込みをトリガとして、対応する</a:t>
                      </a:r>
                      <a:r>
                        <a:rPr lang="en-US" altLang="ja-JP" sz="1400">
                          <a:effectLst/>
                        </a:rPr>
                        <a:t>OA</a:t>
                      </a:r>
                      <a:r>
                        <a:rPr lang="ja-JP" altLang="en-US" sz="1400">
                          <a:effectLst/>
                        </a:rPr>
                        <a:t>アクションの法定期限の処理日を消し込むキュー</a:t>
                      </a:r>
                    </a:p>
                  </a:txBody>
                  <a:tcPr marL="85509" marR="85509" marT="42754" marB="42754" anchor="ctr">
                    <a:lnL>
                      <a:noFill/>
                    </a:lnL>
                    <a:lnR>
                      <a:noFill/>
                    </a:lnR>
                    <a:lnT>
                      <a:noFill/>
                    </a:lnT>
                    <a:lnB>
                      <a:noFill/>
                    </a:lnB>
                    <a:solidFill>
                      <a:srgbClr val="FFFFFF"/>
                    </a:solidFill>
                  </a:tcPr>
                </a:tc>
                <a:extLst>
                  <a:ext uri="{0D108BD9-81ED-4DB2-BD59-A6C34878D82A}">
                    <a16:rowId xmlns:a16="http://schemas.microsoft.com/office/drawing/2014/main" val="1986628849"/>
                  </a:ext>
                </a:extLst>
              </a:tr>
              <a:tr h="486771">
                <a:tc>
                  <a:txBody>
                    <a:bodyPr/>
                    <a:lstStyle/>
                    <a:p>
                      <a:r>
                        <a:rPr lang="en-US" altLang="ja-JP" sz="1400">
                          <a:effectLst/>
                        </a:rPr>
                        <a:t>IDS</a:t>
                      </a:r>
                      <a:r>
                        <a:rPr lang="ja-JP" altLang="en-US" sz="1400">
                          <a:effectLst/>
                        </a:rPr>
                        <a:t>アクション候補</a:t>
                      </a:r>
                    </a:p>
                  </a:txBody>
                  <a:tcPr marL="85509" marR="85509" marT="42754" marB="42754" anchor="ctr">
                    <a:lnL>
                      <a:noFill/>
                    </a:lnL>
                    <a:lnR>
                      <a:noFill/>
                    </a:lnR>
                    <a:lnT>
                      <a:noFill/>
                    </a:lnT>
                    <a:lnB>
                      <a:noFill/>
                    </a:lnB>
                    <a:solidFill>
                      <a:srgbClr val="F0F0F0"/>
                    </a:solidFill>
                  </a:tcPr>
                </a:tc>
                <a:tc>
                  <a:txBody>
                    <a:bodyPr/>
                    <a:lstStyle/>
                    <a:p>
                      <a:r>
                        <a:rPr lang="ja-JP" altLang="en-US" sz="1400">
                          <a:effectLst/>
                        </a:rPr>
                        <a:t>新規</a:t>
                      </a:r>
                      <a:r>
                        <a:rPr lang="en-US" altLang="ja-JP" sz="1400">
                          <a:effectLst/>
                        </a:rPr>
                        <a:t>OA</a:t>
                      </a:r>
                      <a:r>
                        <a:rPr lang="ja-JP" altLang="en-US" sz="1400">
                          <a:effectLst/>
                        </a:rPr>
                        <a:t>アクション作成をトリガとして、</a:t>
                      </a:r>
                      <a:r>
                        <a:rPr lang="en-US" altLang="ja-JP" sz="1400">
                          <a:effectLst/>
                        </a:rPr>
                        <a:t>IDS</a:t>
                      </a:r>
                      <a:r>
                        <a:rPr lang="ja-JP" altLang="en-US" sz="1400">
                          <a:effectLst/>
                        </a:rPr>
                        <a:t>アクションの候補を作成させるキュー</a:t>
                      </a:r>
                    </a:p>
                  </a:txBody>
                  <a:tcPr marL="85509" marR="85509" marT="42754" marB="42754" anchor="ctr">
                    <a:lnL>
                      <a:noFill/>
                    </a:lnL>
                    <a:lnR>
                      <a:noFill/>
                    </a:lnR>
                    <a:lnT>
                      <a:noFill/>
                    </a:lnT>
                    <a:lnB>
                      <a:noFill/>
                    </a:lnB>
                    <a:solidFill>
                      <a:srgbClr val="F0F0F0"/>
                    </a:solidFill>
                  </a:tcPr>
                </a:tc>
                <a:extLst>
                  <a:ext uri="{0D108BD9-81ED-4DB2-BD59-A6C34878D82A}">
                    <a16:rowId xmlns:a16="http://schemas.microsoft.com/office/drawing/2014/main" val="4113427533"/>
                  </a:ext>
                </a:extLst>
              </a:tr>
            </a:tbl>
          </a:graphicData>
        </a:graphic>
      </p:graphicFrame>
      <p:sp>
        <p:nvSpPr>
          <p:cNvPr id="7" name="正方形/長方形 6">
            <a:extLst>
              <a:ext uri="{FF2B5EF4-FFF2-40B4-BE49-F238E27FC236}">
                <a16:creationId xmlns:a16="http://schemas.microsoft.com/office/drawing/2014/main" id="{554B86A8-EC61-7576-9349-CC1D50BE1441}"/>
              </a:ext>
            </a:extLst>
          </p:cNvPr>
          <p:cNvSpPr/>
          <p:nvPr/>
        </p:nvSpPr>
        <p:spPr>
          <a:xfrm>
            <a:off x="695960" y="1937172"/>
            <a:ext cx="8491227" cy="4244633"/>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endParaRPr kumimoji="1" lang="ja-JP" altLang="en-US"/>
          </a:p>
        </p:txBody>
      </p:sp>
    </p:spTree>
    <p:extLst>
      <p:ext uri="{BB962C8B-B14F-4D97-AF65-F5344CB8AC3E}">
        <p14:creationId xmlns:p14="http://schemas.microsoft.com/office/powerpoint/2010/main" val="41592425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E3CB689-F6FB-9029-2D31-FA2B1CCD1150}"/>
              </a:ext>
            </a:extLst>
          </p:cNvPr>
          <p:cNvSpPr>
            <a:spLocks noGrp="1"/>
          </p:cNvSpPr>
          <p:nvPr>
            <p:ph type="title"/>
          </p:nvPr>
        </p:nvSpPr>
        <p:spPr>
          <a:xfrm>
            <a:off x="0" y="-28568"/>
            <a:ext cx="9906000" cy="936000"/>
          </a:xfrm>
        </p:spPr>
        <p:txBody>
          <a:bodyPr/>
          <a:lstStyle/>
          <a:p>
            <a:r>
              <a:rPr kumimoji="1" lang="en-US" altLang="ja-JP"/>
              <a:t>【</a:t>
            </a:r>
            <a:r>
              <a:rPr kumimoji="1" lang="ja-JP" altLang="en-US"/>
              <a:t>重要</a:t>
            </a:r>
            <a:r>
              <a:rPr kumimoji="1" lang="en-US" altLang="ja-JP"/>
              <a:t>】</a:t>
            </a:r>
            <a:r>
              <a:rPr kumimoji="1" lang="ja-JP" altLang="en-US"/>
              <a:t>キュー処理</a:t>
            </a:r>
          </a:p>
        </p:txBody>
      </p:sp>
      <p:sp>
        <p:nvSpPr>
          <p:cNvPr id="5" name="スライド番号プレースホルダー 4">
            <a:extLst>
              <a:ext uri="{FF2B5EF4-FFF2-40B4-BE49-F238E27FC236}">
                <a16:creationId xmlns:a16="http://schemas.microsoft.com/office/drawing/2014/main" id="{EF4536A6-E23A-D7FF-23F7-E02C3E80E183}"/>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47</a:t>
            </a:fld>
            <a:endParaRPr lang="en-US"/>
          </a:p>
        </p:txBody>
      </p:sp>
      <p:sp>
        <p:nvSpPr>
          <p:cNvPr id="2" name="コンテンツ プレースホルダー 5">
            <a:extLst>
              <a:ext uri="{FF2B5EF4-FFF2-40B4-BE49-F238E27FC236}">
                <a16:creationId xmlns:a16="http://schemas.microsoft.com/office/drawing/2014/main" id="{5F147D10-10EE-3552-31CD-ACD622AD9653}"/>
              </a:ext>
            </a:extLst>
          </p:cNvPr>
          <p:cNvSpPr txBox="1">
            <a:spLocks/>
          </p:cNvSpPr>
          <p:nvPr/>
        </p:nvSpPr>
        <p:spPr>
          <a:xfrm>
            <a:off x="701040" y="1159028"/>
            <a:ext cx="9144000" cy="4938014"/>
          </a:xfrm>
          <a:prstGeom prst="rect">
            <a:avLst/>
          </a:prstGeom>
        </p:spPr>
        <p:txBody>
          <a:bodyPr lIns="0" tIns="0" rIns="0" bIns="0"/>
          <a:lstStyle>
            <a:lvl1pPr marL="0" indent="0" algn="l" defTabSz="742929" rtl="0" eaLnBrk="1" latinLnBrk="0" hangingPunct="1">
              <a:lnSpc>
                <a:spcPct val="110000"/>
              </a:lnSpc>
              <a:spcBef>
                <a:spcPts val="813"/>
              </a:spcBef>
              <a:buFont typeface="Arial" panose="020B0604020202020204" pitchFamily="34" charset="0"/>
              <a:buNone/>
              <a:defRPr kumimoji="1" sz="1800" kern="1200">
                <a:solidFill>
                  <a:schemeClr val="tx1">
                    <a:lumMod val="75000"/>
                    <a:lumOff val="25000"/>
                  </a:schemeClr>
                </a:solidFill>
                <a:latin typeface="+mn-ea"/>
                <a:ea typeface="+mn-ea"/>
                <a:cs typeface="+mn-cs"/>
              </a:defRPr>
            </a:lvl1pPr>
            <a:lvl2pPr marL="371464" indent="0" algn="l" defTabSz="742929" rtl="0" eaLnBrk="1" latinLnBrk="0" hangingPunct="1">
              <a:lnSpc>
                <a:spcPct val="90000"/>
              </a:lnSpc>
              <a:spcBef>
                <a:spcPts val="406"/>
              </a:spcBef>
              <a:buFont typeface="Arial" panose="020B0604020202020204" pitchFamily="34" charset="0"/>
              <a:buNone/>
              <a:defRPr kumimoji="1" sz="1950" kern="1200">
                <a:solidFill>
                  <a:schemeClr val="tx1">
                    <a:lumMod val="75000"/>
                    <a:lumOff val="25000"/>
                  </a:schemeClr>
                </a:solidFill>
                <a:latin typeface="+mn-ea"/>
                <a:ea typeface="+mn-ea"/>
                <a:cs typeface="+mn-cs"/>
              </a:defRPr>
            </a:lvl2pPr>
            <a:lvl3pPr marL="742929" indent="0" algn="l" defTabSz="742929" rtl="0" eaLnBrk="1" latinLnBrk="0" hangingPunct="1">
              <a:lnSpc>
                <a:spcPct val="90000"/>
              </a:lnSpc>
              <a:spcBef>
                <a:spcPts val="406"/>
              </a:spcBef>
              <a:buFont typeface="Arial" panose="020B0604020202020204" pitchFamily="34" charset="0"/>
              <a:buNone/>
              <a:defRPr kumimoji="1" sz="1625" kern="1200">
                <a:solidFill>
                  <a:schemeClr val="tx1">
                    <a:lumMod val="75000"/>
                    <a:lumOff val="25000"/>
                  </a:schemeClr>
                </a:solidFill>
                <a:latin typeface="+mn-ea"/>
                <a:ea typeface="+mn-ea"/>
                <a:cs typeface="+mn-cs"/>
              </a:defRPr>
            </a:lvl3pPr>
            <a:lvl4pPr marL="1114393"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4pPr>
            <a:lvl5pPr marL="1485858"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5pPr>
            <a:lvl6pPr marL="2043055"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19"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984"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448"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gn="l"/>
            <a:r>
              <a:rPr lang="ja-JP" altLang="en-US" sz="2400" b="1"/>
              <a:t>キューの登録</a:t>
            </a:r>
            <a:endParaRPr lang="en-US" altLang="ja-JP" sz="2400" b="1"/>
          </a:p>
          <a:p>
            <a:pPr algn="l"/>
            <a:r>
              <a:rPr lang="ja-JP" altLang="en-US" sz="1400"/>
              <a:t>案件に出願日や中間書類の発送日を入力した際、または、ＨＴＭＬデータを本システムへ添付した際に、「キュー」がポップ表示された場合は、</a:t>
            </a:r>
            <a:r>
              <a:rPr lang="ja-JP" altLang="en-US" sz="1400" b="1" u="sng"/>
              <a:t>必ず登録</a:t>
            </a:r>
            <a:r>
              <a:rPr lang="ja-JP" altLang="en-US" sz="1400"/>
              <a:t>をしてください。</a:t>
            </a:r>
            <a:endParaRPr lang="en-US" altLang="ja-JP" sz="1400"/>
          </a:p>
          <a:p>
            <a:pPr algn="l"/>
            <a:r>
              <a:rPr lang="ja-JP" altLang="en-US" sz="1400"/>
              <a:t>＜手順＞</a:t>
            </a:r>
            <a:endParaRPr lang="en-US" altLang="ja-JP" sz="1400"/>
          </a:p>
          <a:p>
            <a:r>
              <a:rPr lang="en-US" altLang="ja-JP" sz="1400"/>
              <a:t>1.</a:t>
            </a:r>
            <a:r>
              <a:rPr lang="ja-JP" altLang="en-US" sz="1400"/>
              <a:t>左側の「全選択」ボタンを押す。</a:t>
            </a:r>
            <a:endParaRPr lang="en-US" altLang="ja-JP" sz="1400"/>
          </a:p>
          <a:p>
            <a:r>
              <a:rPr lang="en-US" altLang="ja-JP" sz="1400"/>
              <a:t>2.</a:t>
            </a:r>
            <a:r>
              <a:rPr lang="ja-JP" altLang="en-US" sz="1400"/>
              <a:t> 全てのキューにチェックが入りますので、「選択対象を一括登録」ボタンを押す。</a:t>
            </a:r>
            <a:endParaRPr lang="en-US" altLang="ja-JP" sz="1400"/>
          </a:p>
          <a:p>
            <a:pPr algn="l"/>
            <a:endParaRPr lang="en-US" altLang="ja-JP" sz="1400">
              <a:solidFill>
                <a:srgbClr val="212529"/>
              </a:solidFill>
              <a:latin typeface="メイリオ" panose="020B0604030504040204" pitchFamily="50" charset="-128"/>
              <a:ea typeface="メイリオ" panose="020B0604030504040204" pitchFamily="50" charset="-128"/>
            </a:endParaRPr>
          </a:p>
          <a:p>
            <a:pPr algn="l"/>
            <a:endParaRPr lang="en-US" altLang="ja-JP" sz="1400">
              <a:solidFill>
                <a:srgbClr val="212529"/>
              </a:solidFill>
              <a:latin typeface="メイリオ" panose="020B0604030504040204" pitchFamily="50" charset="-128"/>
              <a:ea typeface="メイリオ" panose="020B0604030504040204" pitchFamily="50" charset="-128"/>
            </a:endParaRPr>
          </a:p>
          <a:p>
            <a:pPr algn="l"/>
            <a:endParaRPr lang="en-US" altLang="ja-JP" sz="1400">
              <a:solidFill>
                <a:srgbClr val="212529"/>
              </a:solidFill>
              <a:latin typeface="メイリオ" panose="020B0604030504040204" pitchFamily="50" charset="-128"/>
              <a:ea typeface="メイリオ" panose="020B0604030504040204" pitchFamily="50" charset="-128"/>
            </a:endParaRPr>
          </a:p>
          <a:p>
            <a:pPr algn="l"/>
            <a:endParaRPr lang="en-US" altLang="ja-JP" sz="1400">
              <a:solidFill>
                <a:srgbClr val="212529"/>
              </a:solidFill>
              <a:latin typeface="メイリオ" panose="020B0604030504040204" pitchFamily="50" charset="-128"/>
              <a:ea typeface="メイリオ" panose="020B0604030504040204" pitchFamily="50" charset="-128"/>
            </a:endParaRPr>
          </a:p>
          <a:p>
            <a:pPr algn="l"/>
            <a:endParaRPr lang="en-US" altLang="ja-JP" sz="1400">
              <a:solidFill>
                <a:srgbClr val="212529"/>
              </a:solidFill>
              <a:latin typeface="メイリオ" panose="020B0604030504040204" pitchFamily="50" charset="-128"/>
              <a:ea typeface="メイリオ" panose="020B0604030504040204" pitchFamily="50" charset="-128"/>
            </a:endParaRPr>
          </a:p>
          <a:p>
            <a:pPr algn="l"/>
            <a:endParaRPr lang="en-US" altLang="ja-JP" sz="1400">
              <a:solidFill>
                <a:srgbClr val="212529"/>
              </a:solidFill>
              <a:latin typeface="メイリオ" panose="020B0604030504040204" pitchFamily="50" charset="-128"/>
              <a:ea typeface="メイリオ" panose="020B0604030504040204" pitchFamily="50" charset="-128"/>
            </a:endParaRPr>
          </a:p>
          <a:p>
            <a:pPr algn="l"/>
            <a:endParaRPr lang="en-US" altLang="ja-JP" sz="1400" b="0" i="0">
              <a:solidFill>
                <a:srgbClr val="212529"/>
              </a:solidFill>
              <a:effectLst/>
              <a:latin typeface="メイリオ" panose="020B0604030504040204" pitchFamily="50" charset="-128"/>
              <a:ea typeface="メイリオ" panose="020B0604030504040204" pitchFamily="50" charset="-128"/>
            </a:endParaRPr>
          </a:p>
          <a:p>
            <a:pPr algn="l"/>
            <a:endParaRPr lang="en-US" altLang="ja-JP" sz="1400">
              <a:solidFill>
                <a:srgbClr val="212529"/>
              </a:solidFill>
              <a:latin typeface="メイリオ" panose="020B0604030504040204" pitchFamily="50" charset="-128"/>
              <a:ea typeface="メイリオ" panose="020B0604030504040204" pitchFamily="50" charset="-128"/>
            </a:endParaRPr>
          </a:p>
        </p:txBody>
      </p:sp>
      <p:sp>
        <p:nvSpPr>
          <p:cNvPr id="6" name="テキスト プレースホルダー 3">
            <a:extLst>
              <a:ext uri="{FF2B5EF4-FFF2-40B4-BE49-F238E27FC236}">
                <a16:creationId xmlns:a16="http://schemas.microsoft.com/office/drawing/2014/main" id="{8B1A0B26-A73F-67AF-21A3-0114589EFBA7}"/>
              </a:ext>
            </a:extLst>
          </p:cNvPr>
          <p:cNvSpPr>
            <a:spLocks noGrp="1"/>
          </p:cNvSpPr>
          <p:nvPr>
            <p:ph type="body" sz="quarter" idx="10"/>
          </p:nvPr>
        </p:nvSpPr>
        <p:spPr>
          <a:xfrm>
            <a:off x="5791200" y="133432"/>
            <a:ext cx="3612281" cy="774000"/>
          </a:xfrm>
        </p:spPr>
        <p:txBody>
          <a:bodyPr/>
          <a:lstStyle/>
          <a:p>
            <a:r>
              <a:rPr kumimoji="1" lang="ja-JP" altLang="en-US"/>
              <a:t>キューの登録</a:t>
            </a:r>
          </a:p>
        </p:txBody>
      </p:sp>
      <p:grpSp>
        <p:nvGrpSpPr>
          <p:cNvPr id="14" name="グループ化 13">
            <a:extLst>
              <a:ext uri="{FF2B5EF4-FFF2-40B4-BE49-F238E27FC236}">
                <a16:creationId xmlns:a16="http://schemas.microsoft.com/office/drawing/2014/main" id="{9BEE5543-488E-B421-6D03-6B9DD1622303}"/>
              </a:ext>
            </a:extLst>
          </p:cNvPr>
          <p:cNvGrpSpPr/>
          <p:nvPr/>
        </p:nvGrpSpPr>
        <p:grpSpPr>
          <a:xfrm>
            <a:off x="701039" y="3326362"/>
            <a:ext cx="8303001" cy="2500659"/>
            <a:chOff x="625151" y="1915680"/>
            <a:chExt cx="6820678" cy="1606998"/>
          </a:xfrm>
        </p:grpSpPr>
        <p:pic>
          <p:nvPicPr>
            <p:cNvPr id="7" name="図 6">
              <a:extLst>
                <a:ext uri="{FF2B5EF4-FFF2-40B4-BE49-F238E27FC236}">
                  <a16:creationId xmlns:a16="http://schemas.microsoft.com/office/drawing/2014/main" id="{AE410DED-F20B-F808-60B6-455E12A383D7}"/>
                </a:ext>
              </a:extLst>
            </p:cNvPr>
            <p:cNvPicPr>
              <a:picLocks noChangeAspect="1"/>
            </p:cNvPicPr>
            <p:nvPr/>
          </p:nvPicPr>
          <p:blipFill>
            <a:blip r:embed="rId2"/>
            <a:stretch>
              <a:fillRect/>
            </a:stretch>
          </p:blipFill>
          <p:spPr>
            <a:xfrm>
              <a:off x="625151" y="1915680"/>
              <a:ext cx="6820678" cy="1606998"/>
            </a:xfrm>
            <a:prstGeom prst="rect">
              <a:avLst/>
            </a:prstGeom>
          </p:spPr>
        </p:pic>
        <p:sp>
          <p:nvSpPr>
            <p:cNvPr id="10" name="正方形/長方形 9">
              <a:extLst>
                <a:ext uri="{FF2B5EF4-FFF2-40B4-BE49-F238E27FC236}">
                  <a16:creationId xmlns:a16="http://schemas.microsoft.com/office/drawing/2014/main" id="{394371CA-3482-2B2E-7863-7B0518A11632}"/>
                </a:ext>
              </a:extLst>
            </p:cNvPr>
            <p:cNvSpPr/>
            <p:nvPr/>
          </p:nvSpPr>
          <p:spPr>
            <a:xfrm>
              <a:off x="1192263" y="2152328"/>
              <a:ext cx="437588" cy="3202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endParaRPr kumimoji="1" lang="ja-JP" altLang="en-US"/>
            </a:p>
          </p:txBody>
        </p:sp>
        <p:sp>
          <p:nvSpPr>
            <p:cNvPr id="11" name="正方形/長方形 10">
              <a:extLst>
                <a:ext uri="{FF2B5EF4-FFF2-40B4-BE49-F238E27FC236}">
                  <a16:creationId xmlns:a16="http://schemas.microsoft.com/office/drawing/2014/main" id="{00675BE4-D570-B6AB-4160-18F93E2B27FE}"/>
                </a:ext>
              </a:extLst>
            </p:cNvPr>
            <p:cNvSpPr/>
            <p:nvPr/>
          </p:nvSpPr>
          <p:spPr>
            <a:xfrm>
              <a:off x="2082292" y="2180321"/>
              <a:ext cx="923713" cy="2781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endParaRPr kumimoji="1" lang="ja-JP" altLang="en-US"/>
            </a:p>
          </p:txBody>
        </p:sp>
        <p:cxnSp>
          <p:nvCxnSpPr>
            <p:cNvPr id="12" name="直線矢印コネクタ 11">
              <a:extLst>
                <a:ext uri="{FF2B5EF4-FFF2-40B4-BE49-F238E27FC236}">
                  <a16:creationId xmlns:a16="http://schemas.microsoft.com/office/drawing/2014/main" id="{FF0B00CC-5323-237C-5445-EB2BAF3967C2}"/>
                </a:ext>
              </a:extLst>
            </p:cNvPr>
            <p:cNvCxnSpPr>
              <a:cxnSpLocks/>
            </p:cNvCxnSpPr>
            <p:nvPr/>
          </p:nvCxnSpPr>
          <p:spPr>
            <a:xfrm>
              <a:off x="1629851" y="2334072"/>
              <a:ext cx="54418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324541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E3CB689-F6FB-9029-2D31-FA2B1CCD1150}"/>
              </a:ext>
            </a:extLst>
          </p:cNvPr>
          <p:cNvSpPr>
            <a:spLocks noGrp="1"/>
          </p:cNvSpPr>
          <p:nvPr>
            <p:ph type="title"/>
          </p:nvPr>
        </p:nvSpPr>
        <p:spPr>
          <a:xfrm>
            <a:off x="0" y="-28568"/>
            <a:ext cx="9906000" cy="936000"/>
          </a:xfrm>
        </p:spPr>
        <p:txBody>
          <a:bodyPr/>
          <a:lstStyle/>
          <a:p>
            <a:r>
              <a:rPr kumimoji="1" lang="en-US" altLang="ja-JP"/>
              <a:t>【</a:t>
            </a:r>
            <a:r>
              <a:rPr kumimoji="1" lang="ja-JP" altLang="en-US"/>
              <a:t>重要</a:t>
            </a:r>
            <a:r>
              <a:rPr kumimoji="1" lang="en-US" altLang="ja-JP"/>
              <a:t>】</a:t>
            </a:r>
            <a:r>
              <a:rPr kumimoji="1" lang="ja-JP" altLang="en-US"/>
              <a:t>キュー処理</a:t>
            </a:r>
          </a:p>
        </p:txBody>
      </p:sp>
      <p:sp>
        <p:nvSpPr>
          <p:cNvPr id="5" name="スライド番号プレースホルダー 4">
            <a:extLst>
              <a:ext uri="{FF2B5EF4-FFF2-40B4-BE49-F238E27FC236}">
                <a16:creationId xmlns:a16="http://schemas.microsoft.com/office/drawing/2014/main" id="{EF4536A6-E23A-D7FF-23F7-E02C3E80E183}"/>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48</a:t>
            </a:fld>
            <a:endParaRPr lang="en-US"/>
          </a:p>
        </p:txBody>
      </p:sp>
      <p:sp>
        <p:nvSpPr>
          <p:cNvPr id="2" name="コンテンツ プレースホルダー 5">
            <a:extLst>
              <a:ext uri="{FF2B5EF4-FFF2-40B4-BE49-F238E27FC236}">
                <a16:creationId xmlns:a16="http://schemas.microsoft.com/office/drawing/2014/main" id="{5F147D10-10EE-3552-31CD-ACD622AD9653}"/>
              </a:ext>
            </a:extLst>
          </p:cNvPr>
          <p:cNvSpPr txBox="1">
            <a:spLocks/>
          </p:cNvSpPr>
          <p:nvPr/>
        </p:nvSpPr>
        <p:spPr>
          <a:xfrm>
            <a:off x="539496" y="1069432"/>
            <a:ext cx="9144000" cy="4938014"/>
          </a:xfrm>
          <a:prstGeom prst="rect">
            <a:avLst/>
          </a:prstGeom>
        </p:spPr>
        <p:txBody>
          <a:bodyPr lIns="0" tIns="0" rIns="0" bIns="0"/>
          <a:lstStyle>
            <a:lvl1pPr marL="0" indent="0" algn="l" defTabSz="742929" rtl="0" eaLnBrk="1" latinLnBrk="0" hangingPunct="1">
              <a:lnSpc>
                <a:spcPct val="110000"/>
              </a:lnSpc>
              <a:spcBef>
                <a:spcPts val="813"/>
              </a:spcBef>
              <a:buFont typeface="Arial" panose="020B0604020202020204" pitchFamily="34" charset="0"/>
              <a:buNone/>
              <a:defRPr kumimoji="1" sz="1800" kern="1200">
                <a:solidFill>
                  <a:schemeClr val="tx1">
                    <a:lumMod val="75000"/>
                    <a:lumOff val="25000"/>
                  </a:schemeClr>
                </a:solidFill>
                <a:latin typeface="+mn-ea"/>
                <a:ea typeface="+mn-ea"/>
                <a:cs typeface="+mn-cs"/>
              </a:defRPr>
            </a:lvl1pPr>
            <a:lvl2pPr marL="371464" indent="0" algn="l" defTabSz="742929" rtl="0" eaLnBrk="1" latinLnBrk="0" hangingPunct="1">
              <a:lnSpc>
                <a:spcPct val="90000"/>
              </a:lnSpc>
              <a:spcBef>
                <a:spcPts val="406"/>
              </a:spcBef>
              <a:buFont typeface="Arial" panose="020B0604020202020204" pitchFamily="34" charset="0"/>
              <a:buNone/>
              <a:defRPr kumimoji="1" sz="1950" kern="1200">
                <a:solidFill>
                  <a:schemeClr val="tx1">
                    <a:lumMod val="75000"/>
                    <a:lumOff val="25000"/>
                  </a:schemeClr>
                </a:solidFill>
                <a:latin typeface="+mn-ea"/>
                <a:ea typeface="+mn-ea"/>
                <a:cs typeface="+mn-cs"/>
              </a:defRPr>
            </a:lvl2pPr>
            <a:lvl3pPr marL="742929" indent="0" algn="l" defTabSz="742929" rtl="0" eaLnBrk="1" latinLnBrk="0" hangingPunct="1">
              <a:lnSpc>
                <a:spcPct val="90000"/>
              </a:lnSpc>
              <a:spcBef>
                <a:spcPts val="406"/>
              </a:spcBef>
              <a:buFont typeface="Arial" panose="020B0604020202020204" pitchFamily="34" charset="0"/>
              <a:buNone/>
              <a:defRPr kumimoji="1" sz="1625" kern="1200">
                <a:solidFill>
                  <a:schemeClr val="tx1">
                    <a:lumMod val="75000"/>
                    <a:lumOff val="25000"/>
                  </a:schemeClr>
                </a:solidFill>
                <a:latin typeface="+mn-ea"/>
                <a:ea typeface="+mn-ea"/>
                <a:cs typeface="+mn-cs"/>
              </a:defRPr>
            </a:lvl3pPr>
            <a:lvl4pPr marL="1114393"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4pPr>
            <a:lvl5pPr marL="1485858" indent="0" algn="l" defTabSz="742929" rtl="0" eaLnBrk="1" latinLnBrk="0" hangingPunct="1">
              <a:lnSpc>
                <a:spcPct val="90000"/>
              </a:lnSpc>
              <a:spcBef>
                <a:spcPts val="406"/>
              </a:spcBef>
              <a:buFont typeface="Arial" panose="020B0604020202020204" pitchFamily="34" charset="0"/>
              <a:buNone/>
              <a:defRPr kumimoji="1" sz="1463" kern="1200">
                <a:solidFill>
                  <a:schemeClr val="tx1">
                    <a:lumMod val="75000"/>
                    <a:lumOff val="25000"/>
                  </a:schemeClr>
                </a:solidFill>
                <a:latin typeface="+mn-ea"/>
                <a:ea typeface="+mn-ea"/>
                <a:cs typeface="+mn-cs"/>
              </a:defRPr>
            </a:lvl5pPr>
            <a:lvl6pPr marL="2043055"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19"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5984"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448" indent="-185733" algn="l" defTabSz="742929"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r>
              <a:rPr lang="en-US" altLang="ja-JP" sz="1400"/>
              <a:t>4.</a:t>
            </a:r>
            <a:r>
              <a:rPr lang="ja-JP" altLang="en-US" sz="1400"/>
              <a:t>「本当に実行しますか？」とポップが立ち上がりますので「</a:t>
            </a:r>
            <a:r>
              <a:rPr lang="en-US" altLang="ja-JP" sz="1400"/>
              <a:t>Yes</a:t>
            </a:r>
            <a:r>
              <a:rPr lang="ja-JP" altLang="en-US" sz="1400"/>
              <a:t>」ボタンを押す。</a:t>
            </a:r>
            <a:endParaRPr lang="en-US" altLang="ja-JP" sz="1400"/>
          </a:p>
          <a:p>
            <a:endParaRPr lang="en-US" altLang="ja-JP" sz="1400"/>
          </a:p>
          <a:p>
            <a:endParaRPr lang="en-US" altLang="ja-JP" sz="1400"/>
          </a:p>
          <a:p>
            <a:endParaRPr lang="en-US" altLang="ja-JP" sz="1400"/>
          </a:p>
          <a:p>
            <a:r>
              <a:rPr lang="en-US" altLang="ja-JP" sz="1400"/>
              <a:t>5.</a:t>
            </a:r>
            <a:r>
              <a:rPr lang="ja-JP" altLang="en-US" sz="1400"/>
              <a:t> 「キュー処理成功」となったことを確認し、「再読込」ボタンを押す。</a:t>
            </a:r>
            <a:endParaRPr lang="en-US" altLang="ja-JP" sz="1400"/>
          </a:p>
          <a:p>
            <a:endParaRPr lang="en-US" altLang="ja-JP" sz="1400"/>
          </a:p>
          <a:p>
            <a:endParaRPr lang="en-US" altLang="ja-JP" sz="1400"/>
          </a:p>
          <a:p>
            <a:endParaRPr lang="en-US" altLang="ja-JP" sz="1400"/>
          </a:p>
          <a:p>
            <a:endParaRPr lang="en-US" altLang="ja-JP" sz="1400"/>
          </a:p>
          <a:p>
            <a:endParaRPr lang="en-US" altLang="ja-JP" sz="1400"/>
          </a:p>
          <a:p>
            <a:r>
              <a:rPr lang="en-US" altLang="ja-JP" sz="1400"/>
              <a:t>6.</a:t>
            </a:r>
            <a:r>
              <a:rPr lang="ja-JP" altLang="en-US" sz="1400"/>
              <a:t>登録すべきキューが残っていないことを確認した後、ダイアログを閉じます。</a:t>
            </a:r>
            <a:endParaRPr lang="en-US" altLang="ja-JP" sz="1400"/>
          </a:p>
          <a:p>
            <a:pPr algn="l"/>
            <a:endParaRPr lang="en-US" altLang="ja-JP" sz="1400">
              <a:solidFill>
                <a:srgbClr val="212529"/>
              </a:solidFill>
              <a:latin typeface="メイリオ" panose="020B0604030504040204" pitchFamily="50" charset="-128"/>
              <a:ea typeface="メイリオ" panose="020B0604030504040204" pitchFamily="50" charset="-128"/>
            </a:endParaRPr>
          </a:p>
          <a:p>
            <a:pPr algn="l"/>
            <a:endParaRPr lang="en-US" altLang="ja-JP" sz="1400">
              <a:solidFill>
                <a:srgbClr val="212529"/>
              </a:solidFill>
              <a:latin typeface="メイリオ" panose="020B0604030504040204" pitchFamily="50" charset="-128"/>
              <a:ea typeface="メイリオ" panose="020B0604030504040204" pitchFamily="50" charset="-128"/>
            </a:endParaRPr>
          </a:p>
          <a:p>
            <a:pPr algn="l"/>
            <a:endParaRPr lang="en-US" altLang="ja-JP" sz="1400">
              <a:solidFill>
                <a:srgbClr val="212529"/>
              </a:solidFill>
              <a:latin typeface="メイリオ" panose="020B0604030504040204" pitchFamily="50" charset="-128"/>
              <a:ea typeface="メイリオ" panose="020B0604030504040204" pitchFamily="50" charset="-128"/>
            </a:endParaRPr>
          </a:p>
          <a:p>
            <a:pPr algn="l"/>
            <a:endParaRPr lang="en-US" altLang="ja-JP" sz="1400">
              <a:solidFill>
                <a:srgbClr val="212529"/>
              </a:solidFill>
              <a:latin typeface="メイリオ" panose="020B0604030504040204" pitchFamily="50" charset="-128"/>
              <a:ea typeface="メイリオ" panose="020B0604030504040204" pitchFamily="50" charset="-128"/>
            </a:endParaRPr>
          </a:p>
          <a:p>
            <a:pPr algn="l"/>
            <a:endParaRPr lang="en-US" altLang="ja-JP" sz="1400">
              <a:solidFill>
                <a:srgbClr val="212529"/>
              </a:solidFill>
              <a:latin typeface="メイリオ" panose="020B0604030504040204" pitchFamily="50" charset="-128"/>
              <a:ea typeface="メイリオ" panose="020B0604030504040204" pitchFamily="50" charset="-128"/>
            </a:endParaRPr>
          </a:p>
          <a:p>
            <a:pPr algn="l"/>
            <a:endParaRPr lang="en-US" altLang="ja-JP" sz="1400">
              <a:solidFill>
                <a:srgbClr val="212529"/>
              </a:solidFill>
              <a:latin typeface="メイリオ" panose="020B0604030504040204" pitchFamily="50" charset="-128"/>
              <a:ea typeface="メイリオ" panose="020B0604030504040204" pitchFamily="50" charset="-128"/>
            </a:endParaRPr>
          </a:p>
          <a:p>
            <a:pPr algn="l"/>
            <a:endParaRPr lang="en-US" altLang="ja-JP" sz="1400" b="0" i="0">
              <a:solidFill>
                <a:srgbClr val="212529"/>
              </a:solidFill>
              <a:effectLst/>
              <a:latin typeface="メイリオ" panose="020B0604030504040204" pitchFamily="50" charset="-128"/>
              <a:ea typeface="メイリオ" panose="020B0604030504040204" pitchFamily="50" charset="-128"/>
            </a:endParaRPr>
          </a:p>
          <a:p>
            <a:pPr algn="l"/>
            <a:endParaRPr lang="en-US" altLang="ja-JP" sz="1400">
              <a:solidFill>
                <a:srgbClr val="212529"/>
              </a:solidFill>
              <a:latin typeface="メイリオ" panose="020B0604030504040204" pitchFamily="50" charset="-128"/>
              <a:ea typeface="メイリオ" panose="020B0604030504040204" pitchFamily="50" charset="-128"/>
            </a:endParaRPr>
          </a:p>
        </p:txBody>
      </p:sp>
      <p:sp>
        <p:nvSpPr>
          <p:cNvPr id="6" name="テキスト プレースホルダー 3">
            <a:extLst>
              <a:ext uri="{FF2B5EF4-FFF2-40B4-BE49-F238E27FC236}">
                <a16:creationId xmlns:a16="http://schemas.microsoft.com/office/drawing/2014/main" id="{8B1A0B26-A73F-67AF-21A3-0114589EFBA7}"/>
              </a:ext>
            </a:extLst>
          </p:cNvPr>
          <p:cNvSpPr>
            <a:spLocks noGrp="1"/>
          </p:cNvSpPr>
          <p:nvPr>
            <p:ph type="body" sz="quarter" idx="10"/>
          </p:nvPr>
        </p:nvSpPr>
        <p:spPr>
          <a:xfrm>
            <a:off x="5791200" y="133432"/>
            <a:ext cx="3612281" cy="774000"/>
          </a:xfrm>
        </p:spPr>
        <p:txBody>
          <a:bodyPr/>
          <a:lstStyle/>
          <a:p>
            <a:r>
              <a:rPr kumimoji="1" lang="ja-JP" altLang="en-US"/>
              <a:t>キューの登録</a:t>
            </a:r>
          </a:p>
        </p:txBody>
      </p:sp>
      <p:grpSp>
        <p:nvGrpSpPr>
          <p:cNvPr id="12" name="グループ化 11">
            <a:extLst>
              <a:ext uri="{FF2B5EF4-FFF2-40B4-BE49-F238E27FC236}">
                <a16:creationId xmlns:a16="http://schemas.microsoft.com/office/drawing/2014/main" id="{1CCFF7F0-E7AD-C771-A89A-83A0D1164765}"/>
              </a:ext>
            </a:extLst>
          </p:cNvPr>
          <p:cNvGrpSpPr/>
          <p:nvPr/>
        </p:nvGrpSpPr>
        <p:grpSpPr>
          <a:xfrm>
            <a:off x="3382482" y="1399080"/>
            <a:ext cx="1383962" cy="855783"/>
            <a:chOff x="2911813" y="1399080"/>
            <a:chExt cx="1383962" cy="855783"/>
          </a:xfrm>
        </p:grpSpPr>
        <p:pic>
          <p:nvPicPr>
            <p:cNvPr id="8" name="図 7">
              <a:extLst>
                <a:ext uri="{FF2B5EF4-FFF2-40B4-BE49-F238E27FC236}">
                  <a16:creationId xmlns:a16="http://schemas.microsoft.com/office/drawing/2014/main" id="{F31464F4-FEE3-8A56-8583-F502964FDA96}"/>
                </a:ext>
              </a:extLst>
            </p:cNvPr>
            <p:cNvPicPr>
              <a:picLocks noChangeAspect="1"/>
            </p:cNvPicPr>
            <p:nvPr/>
          </p:nvPicPr>
          <p:blipFill>
            <a:blip r:embed="rId2"/>
            <a:stretch>
              <a:fillRect/>
            </a:stretch>
          </p:blipFill>
          <p:spPr>
            <a:xfrm>
              <a:off x="2911813" y="1399080"/>
              <a:ext cx="1383962" cy="855783"/>
            </a:xfrm>
            <a:prstGeom prst="rect">
              <a:avLst/>
            </a:prstGeom>
          </p:spPr>
        </p:pic>
        <p:sp>
          <p:nvSpPr>
            <p:cNvPr id="9" name="正方形/長方形 8">
              <a:extLst>
                <a:ext uri="{FF2B5EF4-FFF2-40B4-BE49-F238E27FC236}">
                  <a16:creationId xmlns:a16="http://schemas.microsoft.com/office/drawing/2014/main" id="{A85DE86B-99D2-6B17-3A72-E7B13AD69A8D}"/>
                </a:ext>
              </a:extLst>
            </p:cNvPr>
            <p:cNvSpPr/>
            <p:nvPr/>
          </p:nvSpPr>
          <p:spPr>
            <a:xfrm>
              <a:off x="3836896" y="1922105"/>
              <a:ext cx="324558" cy="2790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endParaRPr kumimoji="1" lang="ja-JP" altLang="en-US"/>
            </a:p>
          </p:txBody>
        </p:sp>
      </p:grpSp>
      <p:grpSp>
        <p:nvGrpSpPr>
          <p:cNvPr id="24" name="グループ化 23">
            <a:extLst>
              <a:ext uri="{FF2B5EF4-FFF2-40B4-BE49-F238E27FC236}">
                <a16:creationId xmlns:a16="http://schemas.microsoft.com/office/drawing/2014/main" id="{88E5A1EA-EB9C-93F4-B0D1-8F500E2764FA}"/>
              </a:ext>
            </a:extLst>
          </p:cNvPr>
          <p:cNvGrpSpPr/>
          <p:nvPr/>
        </p:nvGrpSpPr>
        <p:grpSpPr>
          <a:xfrm>
            <a:off x="1471735" y="2724209"/>
            <a:ext cx="5671659" cy="1606074"/>
            <a:chOff x="1322441" y="2781055"/>
            <a:chExt cx="5671659" cy="1606074"/>
          </a:xfrm>
        </p:grpSpPr>
        <p:grpSp>
          <p:nvGrpSpPr>
            <p:cNvPr id="16" name="グループ化 15">
              <a:extLst>
                <a:ext uri="{FF2B5EF4-FFF2-40B4-BE49-F238E27FC236}">
                  <a16:creationId xmlns:a16="http://schemas.microsoft.com/office/drawing/2014/main" id="{1E32154B-9CD3-7B7C-5804-209EB1178E83}"/>
                </a:ext>
              </a:extLst>
            </p:cNvPr>
            <p:cNvGrpSpPr/>
            <p:nvPr/>
          </p:nvGrpSpPr>
          <p:grpSpPr>
            <a:xfrm>
              <a:off x="1322441" y="2781055"/>
              <a:ext cx="5671659" cy="1606074"/>
              <a:chOff x="1326017" y="2766587"/>
              <a:chExt cx="5671659" cy="1606074"/>
            </a:xfrm>
          </p:grpSpPr>
          <p:pic>
            <p:nvPicPr>
              <p:cNvPr id="14" name="図 13">
                <a:extLst>
                  <a:ext uri="{FF2B5EF4-FFF2-40B4-BE49-F238E27FC236}">
                    <a16:creationId xmlns:a16="http://schemas.microsoft.com/office/drawing/2014/main" id="{C52902B4-9F41-4423-614B-C15ADDFCBF9B}"/>
                  </a:ext>
                </a:extLst>
              </p:cNvPr>
              <p:cNvPicPr>
                <a:picLocks noChangeAspect="1"/>
              </p:cNvPicPr>
              <p:nvPr/>
            </p:nvPicPr>
            <p:blipFill>
              <a:blip r:embed="rId3"/>
              <a:stretch>
                <a:fillRect/>
              </a:stretch>
            </p:blipFill>
            <p:spPr>
              <a:xfrm>
                <a:off x="1326017" y="2766587"/>
                <a:ext cx="5671659" cy="1606074"/>
              </a:xfrm>
              <a:prstGeom prst="rect">
                <a:avLst/>
              </a:prstGeom>
            </p:spPr>
          </p:pic>
          <p:sp>
            <p:nvSpPr>
              <p:cNvPr id="15" name="正方形/長方形 14">
                <a:extLst>
                  <a:ext uri="{FF2B5EF4-FFF2-40B4-BE49-F238E27FC236}">
                    <a16:creationId xmlns:a16="http://schemas.microsoft.com/office/drawing/2014/main" id="{95D59898-16F0-9D21-D1C5-5D4C9CD6EE9D}"/>
                  </a:ext>
                </a:extLst>
              </p:cNvPr>
              <p:cNvSpPr/>
              <p:nvPr/>
            </p:nvSpPr>
            <p:spPr>
              <a:xfrm>
                <a:off x="1658569" y="3746319"/>
                <a:ext cx="767390" cy="6263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endParaRPr kumimoji="1" lang="ja-JP" altLang="en-US"/>
              </a:p>
            </p:txBody>
          </p:sp>
        </p:grpSp>
        <p:cxnSp>
          <p:nvCxnSpPr>
            <p:cNvPr id="17" name="直線矢印コネクタ 16">
              <a:extLst>
                <a:ext uri="{FF2B5EF4-FFF2-40B4-BE49-F238E27FC236}">
                  <a16:creationId xmlns:a16="http://schemas.microsoft.com/office/drawing/2014/main" id="{BC47DC1B-84BD-CAC5-E7A2-AD87DB91C67B}"/>
                </a:ext>
              </a:extLst>
            </p:cNvPr>
            <p:cNvCxnSpPr>
              <a:cxnSpLocks/>
            </p:cNvCxnSpPr>
            <p:nvPr/>
          </p:nvCxnSpPr>
          <p:spPr>
            <a:xfrm flipV="1">
              <a:off x="2425959" y="3312367"/>
              <a:ext cx="2527041" cy="4645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3EAF3DC7-4BA1-CC06-2419-1E3886884966}"/>
                </a:ext>
              </a:extLst>
            </p:cNvPr>
            <p:cNvSpPr/>
            <p:nvPr/>
          </p:nvSpPr>
          <p:spPr>
            <a:xfrm>
              <a:off x="4953000" y="3035262"/>
              <a:ext cx="449424" cy="310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endParaRPr kumimoji="1" lang="ja-JP" altLang="en-US"/>
            </a:p>
          </p:txBody>
        </p:sp>
      </p:grpSp>
      <p:grpSp>
        <p:nvGrpSpPr>
          <p:cNvPr id="30" name="グループ化 29">
            <a:extLst>
              <a:ext uri="{FF2B5EF4-FFF2-40B4-BE49-F238E27FC236}">
                <a16:creationId xmlns:a16="http://schemas.microsoft.com/office/drawing/2014/main" id="{8EC9B429-3D9A-5F42-3DBE-8EDF99163EB6}"/>
              </a:ext>
            </a:extLst>
          </p:cNvPr>
          <p:cNvGrpSpPr/>
          <p:nvPr/>
        </p:nvGrpSpPr>
        <p:grpSpPr>
          <a:xfrm>
            <a:off x="2571677" y="4806508"/>
            <a:ext cx="3059363" cy="1056521"/>
            <a:chOff x="2758991" y="4053139"/>
            <a:chExt cx="3421705" cy="1340217"/>
          </a:xfrm>
        </p:grpSpPr>
        <p:pic>
          <p:nvPicPr>
            <p:cNvPr id="27" name="図 26">
              <a:extLst>
                <a:ext uri="{FF2B5EF4-FFF2-40B4-BE49-F238E27FC236}">
                  <a16:creationId xmlns:a16="http://schemas.microsoft.com/office/drawing/2014/main" id="{86B5833D-F569-0BBE-EF03-4EF325358F41}"/>
                </a:ext>
              </a:extLst>
            </p:cNvPr>
            <p:cNvPicPr>
              <a:picLocks noChangeAspect="1"/>
            </p:cNvPicPr>
            <p:nvPr/>
          </p:nvPicPr>
          <p:blipFill>
            <a:blip r:embed="rId4"/>
            <a:stretch>
              <a:fillRect/>
            </a:stretch>
          </p:blipFill>
          <p:spPr>
            <a:xfrm>
              <a:off x="2758991" y="4053139"/>
              <a:ext cx="3421705" cy="1340217"/>
            </a:xfrm>
            <a:prstGeom prst="rect">
              <a:avLst/>
            </a:prstGeom>
          </p:spPr>
        </p:pic>
        <p:sp>
          <p:nvSpPr>
            <p:cNvPr id="28" name="正方形/長方形 27">
              <a:extLst>
                <a:ext uri="{FF2B5EF4-FFF2-40B4-BE49-F238E27FC236}">
                  <a16:creationId xmlns:a16="http://schemas.microsoft.com/office/drawing/2014/main" id="{E02FF73F-56D8-0B76-DA65-A6586DE477CA}"/>
                </a:ext>
              </a:extLst>
            </p:cNvPr>
            <p:cNvSpPr/>
            <p:nvPr/>
          </p:nvSpPr>
          <p:spPr>
            <a:xfrm>
              <a:off x="2838674" y="5048978"/>
              <a:ext cx="1154828" cy="3243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endParaRPr kumimoji="1" lang="ja-JP" altLang="en-US"/>
            </a:p>
          </p:txBody>
        </p:sp>
      </p:grpSp>
    </p:spTree>
    <p:extLst>
      <p:ext uri="{BB962C8B-B14F-4D97-AF65-F5344CB8AC3E}">
        <p14:creationId xmlns:p14="http://schemas.microsoft.com/office/powerpoint/2010/main" val="3575627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609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E3CB689-F6FB-9029-2D31-FA2B1CCD1150}"/>
              </a:ext>
            </a:extLst>
          </p:cNvPr>
          <p:cNvSpPr>
            <a:spLocks noGrp="1"/>
          </p:cNvSpPr>
          <p:nvPr>
            <p:ph type="title"/>
          </p:nvPr>
        </p:nvSpPr>
        <p:spPr/>
        <p:txBody>
          <a:bodyPr/>
          <a:lstStyle/>
          <a:p>
            <a:r>
              <a:rPr kumimoji="1" lang="ja-JP" altLang="en-US"/>
              <a:t>電子証明書のインストール</a:t>
            </a:r>
          </a:p>
        </p:txBody>
      </p:sp>
      <p:sp>
        <p:nvSpPr>
          <p:cNvPr id="5" name="スライド番号プレースホルダー 4">
            <a:extLst>
              <a:ext uri="{FF2B5EF4-FFF2-40B4-BE49-F238E27FC236}">
                <a16:creationId xmlns:a16="http://schemas.microsoft.com/office/drawing/2014/main" id="{EF4536A6-E23A-D7FF-23F7-E02C3E80E183}"/>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5</a:t>
            </a:fld>
            <a:endParaRPr lang="en-US"/>
          </a:p>
        </p:txBody>
      </p:sp>
      <p:sp>
        <p:nvSpPr>
          <p:cNvPr id="2" name="テキスト ボックス 1">
            <a:extLst>
              <a:ext uri="{FF2B5EF4-FFF2-40B4-BE49-F238E27FC236}">
                <a16:creationId xmlns:a16="http://schemas.microsoft.com/office/drawing/2014/main" id="{03917C4F-040F-723D-D050-95F5098D49F7}"/>
              </a:ext>
            </a:extLst>
          </p:cNvPr>
          <p:cNvSpPr txBox="1"/>
          <p:nvPr/>
        </p:nvSpPr>
        <p:spPr>
          <a:xfrm>
            <a:off x="560944" y="1192684"/>
            <a:ext cx="8964056" cy="616698"/>
          </a:xfrm>
          <a:prstGeom prst="rect">
            <a:avLst/>
          </a:prstGeom>
          <a:noFill/>
        </p:spPr>
        <p:txBody>
          <a:bodyPr wrap="square" lIns="0" tIns="72000" rIns="0" bIns="0" rtlCol="0">
            <a:spAutoFit/>
          </a:bodyPr>
          <a:lstStyle/>
          <a:p>
            <a:pPr marL="0" marR="0" lvl="0" indent="0" algn="l" defTabSz="914347" rtl="0" eaLnBrk="1" fontAlgn="auto" latinLnBrk="0" hangingPunct="1">
              <a:lnSpc>
                <a:spcPct val="130000"/>
              </a:lnSpc>
              <a:spcBef>
                <a:spcPts val="0"/>
              </a:spcBef>
              <a:spcAft>
                <a:spcPts val="0"/>
              </a:spcAft>
              <a:buClrTx/>
              <a:buSzTx/>
              <a:buFontTx/>
              <a:buNone/>
              <a:tabLst/>
              <a:defRPr/>
            </a:pPr>
            <a:r>
              <a:rPr lang="ja-JP" altLang="en-US" sz="1400">
                <a:solidFill>
                  <a:prstClr val="black">
                    <a:lumMod val="75000"/>
                    <a:lumOff val="25000"/>
                  </a:prstClr>
                </a:solidFill>
                <a:latin typeface="メイリオ" panose="020B0604030504040204" pitchFamily="50" charset="-128"/>
                <a:ea typeface="メイリオ" panose="020B0604030504040204" pitchFamily="50" charset="-128"/>
              </a:rPr>
              <a:t>②</a:t>
            </a:r>
            <a:r>
              <a:rPr lang="ja-JP" altLang="en-US" sz="1400"/>
              <a:t>下記のウインドウが開きますので、</a:t>
            </a:r>
            <a:r>
              <a:rPr lang="en-US" altLang="ja-JP" sz="1400"/>
              <a:t>[</a:t>
            </a:r>
            <a:r>
              <a:rPr lang="ja-JP" altLang="en-US" sz="1400"/>
              <a:t>現在のユーザ</a:t>
            </a:r>
            <a:r>
              <a:rPr lang="en-US" altLang="ja-JP" sz="1400"/>
              <a:t>]</a:t>
            </a:r>
            <a:r>
              <a:rPr lang="ja-JP" altLang="en-US" sz="1400"/>
              <a:t>のラジオボタンをクリックし、</a:t>
            </a:r>
            <a:r>
              <a:rPr lang="en-US" altLang="ja-JP" sz="1400"/>
              <a:t>[</a:t>
            </a:r>
            <a:r>
              <a:rPr lang="ja-JP" altLang="en-US" sz="1400"/>
              <a:t>次へ</a:t>
            </a:r>
            <a:r>
              <a:rPr lang="en-US" altLang="ja-JP" sz="1400"/>
              <a:t>]</a:t>
            </a:r>
            <a:r>
              <a:rPr lang="ja-JP" altLang="en-US" sz="1400"/>
              <a:t>をクリック、 </a:t>
            </a:r>
            <a:r>
              <a:rPr lang="en-US" altLang="ja-JP" sz="1400"/>
              <a:t>[</a:t>
            </a:r>
            <a:r>
              <a:rPr lang="ja-JP" altLang="en-US" sz="1400"/>
              <a:t>証明書のインストール</a:t>
            </a:r>
            <a:r>
              <a:rPr lang="en-US" altLang="ja-JP" sz="1400"/>
              <a:t>(I)] </a:t>
            </a:r>
            <a:r>
              <a:rPr lang="ja-JP" altLang="en-US" sz="1400"/>
              <a:t>をクリックして、</a:t>
            </a:r>
            <a:r>
              <a:rPr lang="en-US" altLang="ja-JP" sz="1400"/>
              <a:t>[OK]</a:t>
            </a:r>
            <a:r>
              <a:rPr lang="ja-JP" altLang="en-US" sz="1400"/>
              <a:t>をクリックしてください。</a:t>
            </a:r>
            <a:endParaRPr kumimoji="1" lang="en-US" altLang="ja-JP" sz="900">
              <a:solidFill>
                <a:schemeClr val="tx1">
                  <a:lumMod val="75000"/>
                  <a:lumOff val="25000"/>
                </a:schemeClr>
              </a:solidFill>
              <a:latin typeface="+mn-ea"/>
            </a:endParaRPr>
          </a:p>
        </p:txBody>
      </p:sp>
      <p:grpSp>
        <p:nvGrpSpPr>
          <p:cNvPr id="14" name="グループ化 13">
            <a:extLst>
              <a:ext uri="{FF2B5EF4-FFF2-40B4-BE49-F238E27FC236}">
                <a16:creationId xmlns:a16="http://schemas.microsoft.com/office/drawing/2014/main" id="{AB875F12-E9AB-6BF9-A902-93FD95C4822E}"/>
              </a:ext>
            </a:extLst>
          </p:cNvPr>
          <p:cNvGrpSpPr/>
          <p:nvPr/>
        </p:nvGrpSpPr>
        <p:grpSpPr>
          <a:xfrm>
            <a:off x="3007662" y="2085389"/>
            <a:ext cx="4232308" cy="3979140"/>
            <a:chOff x="555715" y="1772816"/>
            <a:chExt cx="4232308" cy="3979140"/>
          </a:xfrm>
        </p:grpSpPr>
        <p:pic>
          <p:nvPicPr>
            <p:cNvPr id="15" name="図 14">
              <a:extLst>
                <a:ext uri="{FF2B5EF4-FFF2-40B4-BE49-F238E27FC236}">
                  <a16:creationId xmlns:a16="http://schemas.microsoft.com/office/drawing/2014/main" id="{D65226F8-D5AB-A704-BF94-6BA3A976B5B9}"/>
                </a:ext>
              </a:extLst>
            </p:cNvPr>
            <p:cNvPicPr>
              <a:picLocks noChangeAspect="1"/>
            </p:cNvPicPr>
            <p:nvPr/>
          </p:nvPicPr>
          <p:blipFill>
            <a:blip r:embed="rId2"/>
            <a:stretch>
              <a:fillRect/>
            </a:stretch>
          </p:blipFill>
          <p:spPr>
            <a:xfrm>
              <a:off x="555715" y="1772816"/>
              <a:ext cx="4232308" cy="3979140"/>
            </a:xfrm>
            <a:prstGeom prst="rect">
              <a:avLst/>
            </a:prstGeom>
            <a:ln>
              <a:solidFill>
                <a:schemeClr val="tx1"/>
              </a:solidFill>
            </a:ln>
          </p:spPr>
        </p:pic>
        <p:sp>
          <p:nvSpPr>
            <p:cNvPr id="16" name="円/楕円 5">
              <a:extLst>
                <a:ext uri="{FF2B5EF4-FFF2-40B4-BE49-F238E27FC236}">
                  <a16:creationId xmlns:a16="http://schemas.microsoft.com/office/drawing/2014/main" id="{4981D41A-BEDE-76A2-A983-1D74A4D9F76B}"/>
                </a:ext>
              </a:extLst>
            </p:cNvPr>
            <p:cNvSpPr/>
            <p:nvPr/>
          </p:nvSpPr>
          <p:spPr>
            <a:xfrm>
              <a:off x="810380" y="3933057"/>
              <a:ext cx="1376307" cy="2880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5">
              <a:extLst>
                <a:ext uri="{FF2B5EF4-FFF2-40B4-BE49-F238E27FC236}">
                  <a16:creationId xmlns:a16="http://schemas.microsoft.com/office/drawing/2014/main" id="{3AC4DAA0-10B1-9B5E-2AE6-6D36120431D1}"/>
                </a:ext>
              </a:extLst>
            </p:cNvPr>
            <p:cNvSpPr/>
            <p:nvPr/>
          </p:nvSpPr>
          <p:spPr>
            <a:xfrm>
              <a:off x="3335670" y="5463924"/>
              <a:ext cx="841219" cy="2880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489980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E3CB689-F6FB-9029-2D31-FA2B1CCD1150}"/>
              </a:ext>
            </a:extLst>
          </p:cNvPr>
          <p:cNvSpPr>
            <a:spLocks noGrp="1"/>
          </p:cNvSpPr>
          <p:nvPr>
            <p:ph type="title"/>
          </p:nvPr>
        </p:nvSpPr>
        <p:spPr/>
        <p:txBody>
          <a:bodyPr/>
          <a:lstStyle/>
          <a:p>
            <a:r>
              <a:rPr kumimoji="1" lang="ja-JP" altLang="en-US"/>
              <a:t>電子証明書のインストール</a:t>
            </a:r>
          </a:p>
        </p:txBody>
      </p:sp>
      <p:sp>
        <p:nvSpPr>
          <p:cNvPr id="5" name="スライド番号プレースホルダー 4">
            <a:extLst>
              <a:ext uri="{FF2B5EF4-FFF2-40B4-BE49-F238E27FC236}">
                <a16:creationId xmlns:a16="http://schemas.microsoft.com/office/drawing/2014/main" id="{EF4536A6-E23A-D7FF-23F7-E02C3E80E183}"/>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6</a:t>
            </a:fld>
            <a:endParaRPr lang="en-US"/>
          </a:p>
        </p:txBody>
      </p:sp>
      <p:sp>
        <p:nvSpPr>
          <p:cNvPr id="2" name="テキスト ボックス 1">
            <a:extLst>
              <a:ext uri="{FF2B5EF4-FFF2-40B4-BE49-F238E27FC236}">
                <a16:creationId xmlns:a16="http://schemas.microsoft.com/office/drawing/2014/main" id="{03917C4F-040F-723D-D050-95F5098D49F7}"/>
              </a:ext>
            </a:extLst>
          </p:cNvPr>
          <p:cNvSpPr txBox="1"/>
          <p:nvPr/>
        </p:nvSpPr>
        <p:spPr>
          <a:xfrm>
            <a:off x="560944" y="1192684"/>
            <a:ext cx="8964056" cy="616698"/>
          </a:xfrm>
          <a:prstGeom prst="rect">
            <a:avLst/>
          </a:prstGeom>
          <a:noFill/>
        </p:spPr>
        <p:txBody>
          <a:bodyPr wrap="square" lIns="0" tIns="72000" rIns="0" bIns="0" rtlCol="0">
            <a:spAutoFit/>
          </a:bodyPr>
          <a:lstStyle/>
          <a:p>
            <a:pPr>
              <a:lnSpc>
                <a:spcPct val="130000"/>
              </a:lnSpc>
            </a:pPr>
            <a:r>
              <a:rPr lang="ja-JP" altLang="en-US" sz="1400">
                <a:solidFill>
                  <a:schemeClr val="tx1">
                    <a:lumMod val="75000"/>
                    <a:lumOff val="25000"/>
                  </a:schemeClr>
                </a:solidFill>
                <a:latin typeface="+mn-ea"/>
              </a:rPr>
              <a:t>③</a:t>
            </a:r>
            <a:r>
              <a:rPr lang="ja-JP" altLang="en-US" sz="1400"/>
              <a:t>次のウインドウに移りますので </a:t>
            </a:r>
            <a:r>
              <a:rPr lang="en-US" altLang="ja-JP" sz="1400"/>
              <a:t>[</a:t>
            </a:r>
            <a:r>
              <a:rPr lang="ja-JP" altLang="en-US" sz="1400"/>
              <a:t>次へ</a:t>
            </a:r>
            <a:r>
              <a:rPr lang="en-US" altLang="ja-JP" sz="1400"/>
              <a:t>(N)] </a:t>
            </a:r>
            <a:r>
              <a:rPr lang="ja-JP" altLang="en-US" sz="1400"/>
              <a:t>をクリック </a:t>
            </a:r>
            <a:r>
              <a:rPr lang="en-US" altLang="ja-JP" sz="1400"/>
              <a:t>(</a:t>
            </a:r>
            <a:r>
              <a:rPr lang="ja-JP" altLang="en-US" sz="1400"/>
              <a:t>ファイル名などはそのまま）</a:t>
            </a:r>
            <a:r>
              <a:rPr kumimoji="1" lang="ja-JP" altLang="en-US" sz="1400">
                <a:solidFill>
                  <a:schemeClr val="tx1">
                    <a:lumMod val="75000"/>
                    <a:lumOff val="25000"/>
                  </a:schemeClr>
                </a:solidFill>
                <a:latin typeface="+mn-ea"/>
              </a:rPr>
              <a:t>お送りした </a:t>
            </a:r>
            <a:r>
              <a:rPr kumimoji="1" lang="en-US" altLang="ja-JP" sz="1400">
                <a:solidFill>
                  <a:schemeClr val="tx1">
                    <a:lumMod val="75000"/>
                    <a:lumOff val="25000"/>
                  </a:schemeClr>
                </a:solidFill>
                <a:latin typeface="+mn-ea"/>
              </a:rPr>
              <a:t>[</a:t>
            </a:r>
            <a:r>
              <a:rPr kumimoji="1" lang="ja-JP" altLang="en-US" sz="1400">
                <a:solidFill>
                  <a:schemeClr val="tx1">
                    <a:lumMod val="75000"/>
                    <a:lumOff val="25000"/>
                  </a:schemeClr>
                </a:solidFill>
                <a:latin typeface="+mn-ea"/>
              </a:rPr>
              <a:t>クライアント証明書</a:t>
            </a:r>
            <a:r>
              <a:rPr kumimoji="1" lang="en-US" altLang="ja-JP" sz="1400">
                <a:solidFill>
                  <a:schemeClr val="tx1">
                    <a:lumMod val="75000"/>
                    <a:lumOff val="25000"/>
                  </a:schemeClr>
                </a:solidFill>
                <a:latin typeface="+mn-ea"/>
              </a:rPr>
              <a:t>] </a:t>
            </a:r>
            <a:r>
              <a:rPr kumimoji="1" lang="ja-JP" altLang="en-US" sz="1400">
                <a:solidFill>
                  <a:schemeClr val="tx1">
                    <a:lumMod val="75000"/>
                    <a:lumOff val="25000"/>
                  </a:schemeClr>
                </a:solidFill>
                <a:latin typeface="+mn-ea"/>
              </a:rPr>
              <a:t>を選び、ダブルクリックしてください。</a:t>
            </a:r>
            <a:endParaRPr lang="en-US" altLang="ja-JP" sz="1400">
              <a:solidFill>
                <a:schemeClr val="tx1">
                  <a:lumMod val="75000"/>
                  <a:lumOff val="25000"/>
                </a:schemeClr>
              </a:solidFill>
              <a:latin typeface="+mn-ea"/>
            </a:endParaRPr>
          </a:p>
        </p:txBody>
      </p:sp>
      <p:pic>
        <p:nvPicPr>
          <p:cNvPr id="6" name="図 5">
            <a:extLst>
              <a:ext uri="{FF2B5EF4-FFF2-40B4-BE49-F238E27FC236}">
                <a16:creationId xmlns:a16="http://schemas.microsoft.com/office/drawing/2014/main" id="{4E56D575-2D08-E289-03CA-B2B012F0B9C9}"/>
              </a:ext>
            </a:extLst>
          </p:cNvPr>
          <p:cNvPicPr>
            <a:picLocks noChangeAspect="1"/>
          </p:cNvPicPr>
          <p:nvPr/>
        </p:nvPicPr>
        <p:blipFill>
          <a:blip r:embed="rId2"/>
          <a:stretch>
            <a:fillRect/>
          </a:stretch>
        </p:blipFill>
        <p:spPr>
          <a:xfrm>
            <a:off x="2028417" y="1899414"/>
            <a:ext cx="5849166" cy="4210638"/>
          </a:xfrm>
          <a:prstGeom prst="rect">
            <a:avLst/>
          </a:prstGeom>
        </p:spPr>
      </p:pic>
    </p:spTree>
    <p:extLst>
      <p:ext uri="{BB962C8B-B14F-4D97-AF65-F5344CB8AC3E}">
        <p14:creationId xmlns:p14="http://schemas.microsoft.com/office/powerpoint/2010/main" val="2934645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E3CB689-F6FB-9029-2D31-FA2B1CCD1150}"/>
              </a:ext>
            </a:extLst>
          </p:cNvPr>
          <p:cNvSpPr>
            <a:spLocks noGrp="1"/>
          </p:cNvSpPr>
          <p:nvPr>
            <p:ph type="title"/>
          </p:nvPr>
        </p:nvSpPr>
        <p:spPr/>
        <p:txBody>
          <a:bodyPr/>
          <a:lstStyle/>
          <a:p>
            <a:r>
              <a:rPr kumimoji="1" lang="ja-JP" altLang="en-US"/>
              <a:t>電子証明書のインストール</a:t>
            </a:r>
          </a:p>
        </p:txBody>
      </p:sp>
      <p:sp>
        <p:nvSpPr>
          <p:cNvPr id="5" name="スライド番号プレースホルダー 4">
            <a:extLst>
              <a:ext uri="{FF2B5EF4-FFF2-40B4-BE49-F238E27FC236}">
                <a16:creationId xmlns:a16="http://schemas.microsoft.com/office/drawing/2014/main" id="{EF4536A6-E23A-D7FF-23F7-E02C3E80E183}"/>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7</a:t>
            </a:fld>
            <a:endParaRPr lang="en-US"/>
          </a:p>
        </p:txBody>
      </p:sp>
      <p:sp>
        <p:nvSpPr>
          <p:cNvPr id="2" name="テキスト ボックス 1">
            <a:extLst>
              <a:ext uri="{FF2B5EF4-FFF2-40B4-BE49-F238E27FC236}">
                <a16:creationId xmlns:a16="http://schemas.microsoft.com/office/drawing/2014/main" id="{03917C4F-040F-723D-D050-95F5098D49F7}"/>
              </a:ext>
            </a:extLst>
          </p:cNvPr>
          <p:cNvSpPr txBox="1"/>
          <p:nvPr/>
        </p:nvSpPr>
        <p:spPr>
          <a:xfrm>
            <a:off x="560944" y="1192684"/>
            <a:ext cx="8964056" cy="616698"/>
          </a:xfrm>
          <a:prstGeom prst="rect">
            <a:avLst/>
          </a:prstGeom>
          <a:noFill/>
        </p:spPr>
        <p:txBody>
          <a:bodyPr wrap="square" lIns="0" tIns="72000" rIns="0" bIns="0" rtlCol="0">
            <a:spAutoFit/>
          </a:bodyPr>
          <a:lstStyle/>
          <a:p>
            <a:pPr>
              <a:lnSpc>
                <a:spcPct val="130000"/>
              </a:lnSpc>
            </a:pPr>
            <a:r>
              <a:rPr lang="ja-JP" altLang="en-US" sz="1400">
                <a:solidFill>
                  <a:schemeClr val="tx1">
                    <a:lumMod val="75000"/>
                    <a:lumOff val="25000"/>
                  </a:schemeClr>
                </a:solidFill>
                <a:latin typeface="+mn-ea"/>
              </a:rPr>
              <a:t>④</a:t>
            </a:r>
            <a:r>
              <a:rPr kumimoji="1" lang="en-US" altLang="ja-JP" sz="1400">
                <a:solidFill>
                  <a:schemeClr val="tx1">
                    <a:lumMod val="75000"/>
                    <a:lumOff val="25000"/>
                  </a:schemeClr>
                </a:solidFill>
                <a:latin typeface="+mn-ea"/>
              </a:rPr>
              <a:t>[</a:t>
            </a:r>
            <a:r>
              <a:rPr kumimoji="1" lang="ja-JP" altLang="en-US" sz="1400">
                <a:solidFill>
                  <a:schemeClr val="tx1">
                    <a:lumMod val="75000"/>
                    <a:lumOff val="25000"/>
                  </a:schemeClr>
                </a:solidFill>
                <a:latin typeface="+mn-ea"/>
              </a:rPr>
              <a:t>パスワード</a:t>
            </a:r>
            <a:r>
              <a:rPr kumimoji="1" lang="en-US" altLang="ja-JP" sz="1400">
                <a:solidFill>
                  <a:schemeClr val="tx1">
                    <a:lumMod val="75000"/>
                    <a:lumOff val="25000"/>
                  </a:schemeClr>
                </a:solidFill>
                <a:latin typeface="+mn-ea"/>
              </a:rPr>
              <a:t>(P)]</a:t>
            </a:r>
            <a:r>
              <a:rPr kumimoji="1" lang="ja-JP" altLang="en-US" sz="1400">
                <a:solidFill>
                  <a:schemeClr val="tx1">
                    <a:lumMod val="75000"/>
                    <a:lumOff val="25000"/>
                  </a:schemeClr>
                </a:solidFill>
                <a:latin typeface="+mn-ea"/>
              </a:rPr>
              <a:t>欄へ、パスワード「</a:t>
            </a:r>
            <a:r>
              <a:rPr kumimoji="1" lang="en-US" altLang="ja-JP" sz="1400" err="1">
                <a:solidFill>
                  <a:schemeClr val="tx1">
                    <a:lumMod val="75000"/>
                    <a:lumOff val="25000"/>
                  </a:schemeClr>
                </a:solidFill>
                <a:latin typeface="+mn-ea"/>
              </a:rPr>
              <a:t>rootip</a:t>
            </a:r>
            <a:r>
              <a:rPr kumimoji="1" lang="ja-JP" altLang="en-US" sz="1400">
                <a:solidFill>
                  <a:schemeClr val="tx1">
                    <a:lumMod val="75000"/>
                    <a:lumOff val="25000"/>
                  </a:schemeClr>
                </a:solidFill>
                <a:latin typeface="+mn-ea"/>
              </a:rPr>
              <a:t>」を入力し、すべてのチェックボックスにチェックが入っていないことを確認し、</a:t>
            </a:r>
            <a:r>
              <a:rPr kumimoji="1" lang="en-US" altLang="ja-JP" sz="1400">
                <a:solidFill>
                  <a:schemeClr val="tx1">
                    <a:lumMod val="75000"/>
                    <a:lumOff val="25000"/>
                  </a:schemeClr>
                </a:solidFill>
                <a:latin typeface="+mn-ea"/>
              </a:rPr>
              <a:t>[</a:t>
            </a:r>
            <a:r>
              <a:rPr kumimoji="1" lang="ja-JP" altLang="en-US" sz="1400">
                <a:solidFill>
                  <a:schemeClr val="tx1">
                    <a:lumMod val="75000"/>
                    <a:lumOff val="25000"/>
                  </a:schemeClr>
                </a:solidFill>
                <a:latin typeface="+mn-ea"/>
              </a:rPr>
              <a:t>次へ</a:t>
            </a:r>
            <a:r>
              <a:rPr kumimoji="1" lang="en-US" altLang="ja-JP" sz="1400">
                <a:solidFill>
                  <a:schemeClr val="tx1">
                    <a:lumMod val="75000"/>
                    <a:lumOff val="25000"/>
                  </a:schemeClr>
                </a:solidFill>
                <a:latin typeface="+mn-ea"/>
              </a:rPr>
              <a:t>(N)] </a:t>
            </a:r>
            <a:r>
              <a:rPr kumimoji="1" lang="ja-JP" altLang="en-US" sz="1400">
                <a:solidFill>
                  <a:schemeClr val="tx1">
                    <a:lumMod val="75000"/>
                    <a:lumOff val="25000"/>
                  </a:schemeClr>
                </a:solidFill>
                <a:latin typeface="+mn-ea"/>
              </a:rPr>
              <a:t>をクリックしてください。</a:t>
            </a:r>
            <a:endParaRPr kumimoji="1" lang="en-US" altLang="ja-JP" sz="900">
              <a:solidFill>
                <a:schemeClr val="tx1">
                  <a:lumMod val="75000"/>
                  <a:lumOff val="25000"/>
                </a:schemeClr>
              </a:solidFill>
              <a:latin typeface="+mn-ea"/>
            </a:endParaRPr>
          </a:p>
        </p:txBody>
      </p:sp>
      <p:pic>
        <p:nvPicPr>
          <p:cNvPr id="6" name="図 5">
            <a:extLst>
              <a:ext uri="{FF2B5EF4-FFF2-40B4-BE49-F238E27FC236}">
                <a16:creationId xmlns:a16="http://schemas.microsoft.com/office/drawing/2014/main" id="{08D8BF2D-DA6E-19E4-458B-E78EEC4F8EA8}"/>
              </a:ext>
            </a:extLst>
          </p:cNvPr>
          <p:cNvPicPr>
            <a:picLocks noChangeAspect="1"/>
          </p:cNvPicPr>
          <p:nvPr/>
        </p:nvPicPr>
        <p:blipFill>
          <a:blip r:embed="rId2"/>
          <a:stretch>
            <a:fillRect/>
          </a:stretch>
        </p:blipFill>
        <p:spPr>
          <a:xfrm>
            <a:off x="1940362" y="1955566"/>
            <a:ext cx="5849166" cy="4286848"/>
          </a:xfrm>
          <a:prstGeom prst="rect">
            <a:avLst/>
          </a:prstGeom>
        </p:spPr>
      </p:pic>
    </p:spTree>
    <p:extLst>
      <p:ext uri="{BB962C8B-B14F-4D97-AF65-F5344CB8AC3E}">
        <p14:creationId xmlns:p14="http://schemas.microsoft.com/office/powerpoint/2010/main" val="260811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E3CB689-F6FB-9029-2D31-FA2B1CCD1150}"/>
              </a:ext>
            </a:extLst>
          </p:cNvPr>
          <p:cNvSpPr>
            <a:spLocks noGrp="1"/>
          </p:cNvSpPr>
          <p:nvPr>
            <p:ph type="title"/>
          </p:nvPr>
        </p:nvSpPr>
        <p:spPr/>
        <p:txBody>
          <a:bodyPr/>
          <a:lstStyle/>
          <a:p>
            <a:r>
              <a:rPr kumimoji="1" lang="ja-JP" altLang="en-US"/>
              <a:t>電子証明書のインストール</a:t>
            </a:r>
          </a:p>
        </p:txBody>
      </p:sp>
      <p:sp>
        <p:nvSpPr>
          <p:cNvPr id="5" name="スライド番号プレースホルダー 4">
            <a:extLst>
              <a:ext uri="{FF2B5EF4-FFF2-40B4-BE49-F238E27FC236}">
                <a16:creationId xmlns:a16="http://schemas.microsoft.com/office/drawing/2014/main" id="{EF4536A6-E23A-D7FF-23F7-E02C3E80E183}"/>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8</a:t>
            </a:fld>
            <a:endParaRPr lang="en-US"/>
          </a:p>
        </p:txBody>
      </p:sp>
      <p:sp>
        <p:nvSpPr>
          <p:cNvPr id="2" name="テキスト ボックス 1">
            <a:extLst>
              <a:ext uri="{FF2B5EF4-FFF2-40B4-BE49-F238E27FC236}">
                <a16:creationId xmlns:a16="http://schemas.microsoft.com/office/drawing/2014/main" id="{03917C4F-040F-723D-D050-95F5098D49F7}"/>
              </a:ext>
            </a:extLst>
          </p:cNvPr>
          <p:cNvSpPr txBox="1"/>
          <p:nvPr/>
        </p:nvSpPr>
        <p:spPr>
          <a:xfrm>
            <a:off x="560944" y="1192684"/>
            <a:ext cx="8964056" cy="616698"/>
          </a:xfrm>
          <a:prstGeom prst="rect">
            <a:avLst/>
          </a:prstGeom>
          <a:noFill/>
        </p:spPr>
        <p:txBody>
          <a:bodyPr wrap="square" lIns="0" tIns="72000" rIns="0" bIns="0" rtlCol="0">
            <a:spAutoFit/>
          </a:bodyPr>
          <a:lstStyle/>
          <a:p>
            <a:pPr>
              <a:lnSpc>
                <a:spcPct val="130000"/>
              </a:lnSpc>
            </a:pPr>
            <a:r>
              <a:rPr kumimoji="1" lang="ja-JP" altLang="en-US" sz="1400">
                <a:solidFill>
                  <a:schemeClr val="tx1">
                    <a:lumMod val="75000"/>
                    <a:lumOff val="25000"/>
                  </a:schemeClr>
                </a:solidFill>
                <a:latin typeface="+mn-ea"/>
              </a:rPr>
              <a:t>⑤ </a:t>
            </a:r>
            <a:r>
              <a:rPr kumimoji="1" lang="en-US" altLang="ja-JP" sz="1400">
                <a:solidFill>
                  <a:schemeClr val="tx1">
                    <a:lumMod val="75000"/>
                    <a:lumOff val="25000"/>
                  </a:schemeClr>
                </a:solidFill>
                <a:latin typeface="+mn-ea"/>
              </a:rPr>
              <a:t>[</a:t>
            </a:r>
            <a:r>
              <a:rPr kumimoji="1" lang="ja-JP" altLang="en-US" sz="1400">
                <a:solidFill>
                  <a:schemeClr val="tx1">
                    <a:lumMod val="75000"/>
                    <a:lumOff val="25000"/>
                  </a:schemeClr>
                </a:solidFill>
                <a:latin typeface="+mn-ea"/>
              </a:rPr>
              <a:t>証明書をすべて次のストアに配置する</a:t>
            </a:r>
            <a:r>
              <a:rPr kumimoji="1" lang="en-US" altLang="ja-JP" sz="1400">
                <a:solidFill>
                  <a:schemeClr val="tx1">
                    <a:lumMod val="75000"/>
                    <a:lumOff val="25000"/>
                  </a:schemeClr>
                </a:solidFill>
                <a:latin typeface="+mn-ea"/>
              </a:rPr>
              <a:t>(P)] </a:t>
            </a:r>
            <a:r>
              <a:rPr kumimoji="1" lang="ja-JP" altLang="en-US" sz="1400">
                <a:solidFill>
                  <a:schemeClr val="tx1">
                    <a:lumMod val="75000"/>
                    <a:lumOff val="25000"/>
                  </a:schemeClr>
                </a:solidFill>
                <a:latin typeface="+mn-ea"/>
              </a:rPr>
              <a:t>をクリックし、続いてその右側にある </a:t>
            </a:r>
            <a:r>
              <a:rPr kumimoji="1" lang="en-US" altLang="ja-JP" sz="1400">
                <a:solidFill>
                  <a:schemeClr val="tx1">
                    <a:lumMod val="75000"/>
                    <a:lumOff val="25000"/>
                  </a:schemeClr>
                </a:solidFill>
                <a:latin typeface="+mn-ea"/>
              </a:rPr>
              <a:t>[</a:t>
            </a:r>
            <a:r>
              <a:rPr kumimoji="1" lang="ja-JP" altLang="en-US" sz="1400">
                <a:solidFill>
                  <a:schemeClr val="tx1">
                    <a:lumMod val="75000"/>
                    <a:lumOff val="25000"/>
                  </a:schemeClr>
                </a:solidFill>
                <a:latin typeface="+mn-ea"/>
              </a:rPr>
              <a:t>参照</a:t>
            </a:r>
            <a:r>
              <a:rPr kumimoji="1" lang="en-US" altLang="ja-JP" sz="1400">
                <a:solidFill>
                  <a:schemeClr val="tx1">
                    <a:lumMod val="75000"/>
                    <a:lumOff val="25000"/>
                  </a:schemeClr>
                </a:solidFill>
                <a:latin typeface="+mn-ea"/>
              </a:rPr>
              <a:t>(R)] </a:t>
            </a:r>
            <a:r>
              <a:rPr kumimoji="1" lang="ja-JP" altLang="en-US" sz="1400">
                <a:solidFill>
                  <a:schemeClr val="tx1">
                    <a:lumMod val="75000"/>
                    <a:lumOff val="25000"/>
                  </a:schemeClr>
                </a:solidFill>
                <a:latin typeface="+mn-ea"/>
              </a:rPr>
              <a:t>をクリック</a:t>
            </a:r>
          </a:p>
          <a:p>
            <a:pPr>
              <a:lnSpc>
                <a:spcPct val="130000"/>
              </a:lnSpc>
            </a:pPr>
            <a:r>
              <a:rPr kumimoji="1" lang="ja-JP" altLang="en-US" sz="1400">
                <a:solidFill>
                  <a:schemeClr val="tx1">
                    <a:lumMod val="75000"/>
                    <a:lumOff val="25000"/>
                  </a:schemeClr>
                </a:solidFill>
                <a:latin typeface="+mn-ea"/>
              </a:rPr>
              <a:t>出てきたウインドウの中の </a:t>
            </a:r>
            <a:r>
              <a:rPr kumimoji="1" lang="en-US" altLang="ja-JP" sz="1400">
                <a:solidFill>
                  <a:schemeClr val="tx1">
                    <a:lumMod val="75000"/>
                    <a:lumOff val="25000"/>
                  </a:schemeClr>
                </a:solidFill>
                <a:latin typeface="+mn-ea"/>
              </a:rPr>
              <a:t>[</a:t>
            </a:r>
            <a:r>
              <a:rPr kumimoji="1" lang="ja-JP" altLang="en-US" sz="1400">
                <a:solidFill>
                  <a:schemeClr val="tx1">
                    <a:lumMod val="75000"/>
                    <a:lumOff val="25000"/>
                  </a:schemeClr>
                </a:solidFill>
                <a:latin typeface="+mn-ea"/>
              </a:rPr>
              <a:t>個人</a:t>
            </a:r>
            <a:r>
              <a:rPr kumimoji="1" lang="en-US" altLang="ja-JP" sz="1400">
                <a:solidFill>
                  <a:schemeClr val="tx1">
                    <a:lumMod val="75000"/>
                    <a:lumOff val="25000"/>
                  </a:schemeClr>
                </a:solidFill>
                <a:latin typeface="+mn-ea"/>
              </a:rPr>
              <a:t>] </a:t>
            </a:r>
            <a:r>
              <a:rPr kumimoji="1" lang="ja-JP" altLang="en-US" sz="1400">
                <a:solidFill>
                  <a:schemeClr val="tx1">
                    <a:lumMod val="75000"/>
                    <a:lumOff val="25000"/>
                  </a:schemeClr>
                </a:solidFill>
                <a:latin typeface="+mn-ea"/>
              </a:rPr>
              <a:t>をクリックし、</a:t>
            </a:r>
            <a:r>
              <a:rPr kumimoji="1" lang="en-US" altLang="ja-JP" sz="1400">
                <a:solidFill>
                  <a:schemeClr val="tx1">
                    <a:lumMod val="75000"/>
                    <a:lumOff val="25000"/>
                  </a:schemeClr>
                </a:solidFill>
                <a:latin typeface="+mn-ea"/>
              </a:rPr>
              <a:t>[OK] </a:t>
            </a:r>
            <a:r>
              <a:rPr kumimoji="1" lang="ja-JP" altLang="en-US" sz="1400">
                <a:solidFill>
                  <a:schemeClr val="tx1">
                    <a:lumMod val="75000"/>
                    <a:lumOff val="25000"/>
                  </a:schemeClr>
                </a:solidFill>
                <a:latin typeface="+mn-ea"/>
              </a:rPr>
              <a:t>をクリックしてください。</a:t>
            </a:r>
            <a:endParaRPr kumimoji="1" lang="en-US" altLang="ja-JP" sz="900">
              <a:solidFill>
                <a:schemeClr val="tx1">
                  <a:lumMod val="75000"/>
                  <a:lumOff val="25000"/>
                </a:schemeClr>
              </a:solidFill>
              <a:latin typeface="+mn-ea"/>
            </a:endParaRPr>
          </a:p>
        </p:txBody>
      </p:sp>
      <p:pic>
        <p:nvPicPr>
          <p:cNvPr id="7" name="図 6">
            <a:extLst>
              <a:ext uri="{FF2B5EF4-FFF2-40B4-BE49-F238E27FC236}">
                <a16:creationId xmlns:a16="http://schemas.microsoft.com/office/drawing/2014/main" id="{39D6D7CF-CB3F-1DB9-BE34-656E85EB014A}"/>
              </a:ext>
            </a:extLst>
          </p:cNvPr>
          <p:cNvPicPr>
            <a:picLocks noChangeAspect="1"/>
          </p:cNvPicPr>
          <p:nvPr/>
        </p:nvPicPr>
        <p:blipFill>
          <a:blip r:embed="rId2"/>
          <a:stretch>
            <a:fillRect/>
          </a:stretch>
        </p:blipFill>
        <p:spPr>
          <a:xfrm>
            <a:off x="1981876" y="1809382"/>
            <a:ext cx="5468113" cy="4258269"/>
          </a:xfrm>
          <a:prstGeom prst="rect">
            <a:avLst/>
          </a:prstGeom>
        </p:spPr>
      </p:pic>
    </p:spTree>
    <p:extLst>
      <p:ext uri="{BB962C8B-B14F-4D97-AF65-F5344CB8AC3E}">
        <p14:creationId xmlns:p14="http://schemas.microsoft.com/office/powerpoint/2010/main" val="4264644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E3CB689-F6FB-9029-2D31-FA2B1CCD1150}"/>
              </a:ext>
            </a:extLst>
          </p:cNvPr>
          <p:cNvSpPr>
            <a:spLocks noGrp="1"/>
          </p:cNvSpPr>
          <p:nvPr>
            <p:ph type="title"/>
          </p:nvPr>
        </p:nvSpPr>
        <p:spPr/>
        <p:txBody>
          <a:bodyPr/>
          <a:lstStyle/>
          <a:p>
            <a:r>
              <a:rPr kumimoji="1" lang="ja-JP" altLang="en-US"/>
              <a:t>電子証明書のインストール</a:t>
            </a:r>
          </a:p>
        </p:txBody>
      </p:sp>
      <p:sp>
        <p:nvSpPr>
          <p:cNvPr id="5" name="スライド番号プレースホルダー 4">
            <a:extLst>
              <a:ext uri="{FF2B5EF4-FFF2-40B4-BE49-F238E27FC236}">
                <a16:creationId xmlns:a16="http://schemas.microsoft.com/office/drawing/2014/main" id="{EF4536A6-E23A-D7FF-23F7-E02C3E80E183}"/>
              </a:ext>
            </a:extLst>
          </p:cNvPr>
          <p:cNvSpPr>
            <a:spLocks noGrp="1"/>
          </p:cNvSpPr>
          <p:nvPr>
            <p:ph type="sldNum" sz="quarter" idx="4"/>
          </p:nvPr>
        </p:nvSpPr>
        <p:spPr/>
        <p:txBody>
          <a:bodyPr/>
          <a:lstStyle/>
          <a:p>
            <a:pPr algn="ctr">
              <a:lnSpc>
                <a:spcPct val="130000"/>
              </a:lnSpc>
            </a:pPr>
            <a:fld id="{BACFC6DF-C936-44FD-8F65-905CA835F4E9}" type="slidenum">
              <a:rPr lang="en-US" altLang="ja-JP" smtClean="0"/>
              <a:pPr algn="ctr">
                <a:lnSpc>
                  <a:spcPct val="130000"/>
                </a:lnSpc>
              </a:pPr>
              <a:t>9</a:t>
            </a:fld>
            <a:endParaRPr lang="en-US"/>
          </a:p>
        </p:txBody>
      </p:sp>
      <p:sp>
        <p:nvSpPr>
          <p:cNvPr id="2" name="テキスト ボックス 1">
            <a:extLst>
              <a:ext uri="{FF2B5EF4-FFF2-40B4-BE49-F238E27FC236}">
                <a16:creationId xmlns:a16="http://schemas.microsoft.com/office/drawing/2014/main" id="{03917C4F-040F-723D-D050-95F5098D49F7}"/>
              </a:ext>
            </a:extLst>
          </p:cNvPr>
          <p:cNvSpPr txBox="1"/>
          <p:nvPr/>
        </p:nvSpPr>
        <p:spPr>
          <a:xfrm>
            <a:off x="560944" y="1192684"/>
            <a:ext cx="8964056" cy="336622"/>
          </a:xfrm>
          <a:prstGeom prst="rect">
            <a:avLst/>
          </a:prstGeom>
          <a:noFill/>
        </p:spPr>
        <p:txBody>
          <a:bodyPr wrap="square" lIns="0" tIns="72000" rIns="0" bIns="0" rtlCol="0">
            <a:spAutoFit/>
          </a:bodyPr>
          <a:lstStyle/>
          <a:p>
            <a:pPr>
              <a:lnSpc>
                <a:spcPct val="130000"/>
              </a:lnSpc>
            </a:pPr>
            <a:r>
              <a:rPr lang="ja-JP" altLang="en-US" sz="1400">
                <a:solidFill>
                  <a:schemeClr val="tx1">
                    <a:lumMod val="75000"/>
                    <a:lumOff val="25000"/>
                  </a:schemeClr>
                </a:solidFill>
                <a:latin typeface="+mn-ea"/>
              </a:rPr>
              <a:t>⑥ </a:t>
            </a:r>
            <a:r>
              <a:rPr lang="en-US" altLang="ja-JP" sz="1400">
                <a:solidFill>
                  <a:schemeClr val="tx1">
                    <a:lumMod val="75000"/>
                    <a:lumOff val="25000"/>
                  </a:schemeClr>
                </a:solidFill>
                <a:latin typeface="+mn-ea"/>
              </a:rPr>
              <a:t>[</a:t>
            </a:r>
            <a:r>
              <a:rPr lang="ja-JP" altLang="en-US" sz="1400">
                <a:solidFill>
                  <a:schemeClr val="tx1">
                    <a:lumMod val="75000"/>
                    <a:lumOff val="25000"/>
                  </a:schemeClr>
                </a:solidFill>
                <a:latin typeface="+mn-ea"/>
              </a:rPr>
              <a:t>次へ</a:t>
            </a:r>
            <a:r>
              <a:rPr lang="en-US" altLang="ja-JP" sz="1400">
                <a:solidFill>
                  <a:schemeClr val="tx1">
                    <a:lumMod val="75000"/>
                    <a:lumOff val="25000"/>
                  </a:schemeClr>
                </a:solidFill>
                <a:latin typeface="+mn-ea"/>
              </a:rPr>
              <a:t>(N)] </a:t>
            </a:r>
            <a:r>
              <a:rPr lang="ja-JP" altLang="en-US" sz="1400">
                <a:solidFill>
                  <a:schemeClr val="tx1">
                    <a:lumMod val="75000"/>
                    <a:lumOff val="25000"/>
                  </a:schemeClr>
                </a:solidFill>
                <a:latin typeface="+mn-ea"/>
              </a:rPr>
              <a:t>をダブルクリックしてください（</a:t>
            </a:r>
            <a:r>
              <a:rPr lang="en-US" altLang="ja-JP" sz="1400">
                <a:solidFill>
                  <a:schemeClr val="tx1">
                    <a:lumMod val="75000"/>
                    <a:lumOff val="25000"/>
                  </a:schemeClr>
                </a:solidFill>
                <a:latin typeface="+mn-ea"/>
              </a:rPr>
              <a:t>[</a:t>
            </a:r>
            <a:r>
              <a:rPr lang="ja-JP" altLang="en-US" sz="1400">
                <a:solidFill>
                  <a:schemeClr val="tx1">
                    <a:lumMod val="75000"/>
                    <a:lumOff val="25000"/>
                  </a:schemeClr>
                </a:solidFill>
                <a:latin typeface="+mn-ea"/>
              </a:rPr>
              <a:t>参照</a:t>
            </a:r>
            <a:r>
              <a:rPr lang="en-US" altLang="ja-JP" sz="1400">
                <a:solidFill>
                  <a:schemeClr val="tx1">
                    <a:lumMod val="75000"/>
                    <a:lumOff val="25000"/>
                  </a:schemeClr>
                </a:solidFill>
                <a:latin typeface="+mn-ea"/>
              </a:rPr>
              <a:t>(R)]</a:t>
            </a:r>
            <a:r>
              <a:rPr lang="ja-JP" altLang="en-US" sz="1400">
                <a:solidFill>
                  <a:schemeClr val="tx1">
                    <a:lumMod val="75000"/>
                    <a:lumOff val="25000"/>
                  </a:schemeClr>
                </a:solidFill>
                <a:latin typeface="+mn-ea"/>
              </a:rPr>
              <a:t>の横に</a:t>
            </a:r>
            <a:r>
              <a:rPr lang="en-US" altLang="ja-JP" sz="1400">
                <a:solidFill>
                  <a:schemeClr val="tx1">
                    <a:lumMod val="75000"/>
                    <a:lumOff val="25000"/>
                  </a:schemeClr>
                </a:solidFill>
                <a:latin typeface="+mn-ea"/>
              </a:rPr>
              <a:t>[</a:t>
            </a:r>
            <a:r>
              <a:rPr lang="ja-JP" altLang="en-US" sz="1400">
                <a:solidFill>
                  <a:schemeClr val="tx1">
                    <a:lumMod val="75000"/>
                    <a:lumOff val="25000"/>
                  </a:schemeClr>
                </a:solidFill>
                <a:latin typeface="+mn-ea"/>
              </a:rPr>
              <a:t>個人</a:t>
            </a:r>
            <a:r>
              <a:rPr lang="en-US" altLang="ja-JP" sz="1400">
                <a:solidFill>
                  <a:schemeClr val="tx1">
                    <a:lumMod val="75000"/>
                    <a:lumOff val="25000"/>
                  </a:schemeClr>
                </a:solidFill>
                <a:latin typeface="+mn-ea"/>
              </a:rPr>
              <a:t>]</a:t>
            </a:r>
            <a:r>
              <a:rPr lang="ja-JP" altLang="en-US" sz="1400">
                <a:solidFill>
                  <a:schemeClr val="tx1">
                    <a:lumMod val="75000"/>
                    <a:lumOff val="25000"/>
                  </a:schemeClr>
                </a:solidFill>
                <a:latin typeface="+mn-ea"/>
              </a:rPr>
              <a:t>という文章が入っています）。</a:t>
            </a:r>
            <a:endParaRPr kumimoji="1" lang="en-US" altLang="ja-JP" sz="900">
              <a:solidFill>
                <a:schemeClr val="tx1">
                  <a:lumMod val="75000"/>
                  <a:lumOff val="25000"/>
                </a:schemeClr>
              </a:solidFill>
              <a:latin typeface="+mn-ea"/>
            </a:endParaRPr>
          </a:p>
        </p:txBody>
      </p:sp>
      <p:pic>
        <p:nvPicPr>
          <p:cNvPr id="6" name="図 5">
            <a:extLst>
              <a:ext uri="{FF2B5EF4-FFF2-40B4-BE49-F238E27FC236}">
                <a16:creationId xmlns:a16="http://schemas.microsoft.com/office/drawing/2014/main" id="{F8F4DEC8-8029-010F-89BE-E2AF6557278F}"/>
              </a:ext>
            </a:extLst>
          </p:cNvPr>
          <p:cNvPicPr>
            <a:picLocks noChangeAspect="1"/>
          </p:cNvPicPr>
          <p:nvPr/>
        </p:nvPicPr>
        <p:blipFill>
          <a:blip r:embed="rId2"/>
          <a:stretch>
            <a:fillRect/>
          </a:stretch>
        </p:blipFill>
        <p:spPr>
          <a:xfrm>
            <a:off x="2004601" y="1671656"/>
            <a:ext cx="5896798" cy="4286848"/>
          </a:xfrm>
          <a:prstGeom prst="rect">
            <a:avLst/>
          </a:prstGeom>
        </p:spPr>
      </p:pic>
    </p:spTree>
    <p:extLst>
      <p:ext uri="{BB962C8B-B14F-4D97-AF65-F5344CB8AC3E}">
        <p14:creationId xmlns:p14="http://schemas.microsoft.com/office/powerpoint/2010/main" val="3523971441"/>
      </p:ext>
    </p:extLst>
  </p:cSld>
  <p:clrMapOvr>
    <a:masterClrMapping/>
  </p:clrMapOvr>
</p:sld>
</file>

<file path=ppt/theme/theme1.xml><?xml version="1.0" encoding="utf-8"?>
<a:theme xmlns:a="http://schemas.openxmlformats.org/drawingml/2006/main" name="Office テーマ">
  <a:themeElements>
    <a:clrScheme name="黄緑">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0" tIns="72000" rIns="0" bIns="0"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72000" rIns="0" bIns="0" rtlCol="0">
        <a:spAutoFit/>
      </a:bodyPr>
      <a:lstStyle>
        <a:defPPr algn="l">
          <a:lnSpc>
            <a:spcPct val="130000"/>
          </a:lnSpc>
          <a:defRPr sz="1200" dirty="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D8CE31A9836C0E458AF4F8DA56883759" ma:contentTypeVersion="16" ma:contentTypeDescription="新しいドキュメントを作成します。" ma:contentTypeScope="" ma:versionID="6af519eee20e68b8e0a512d93f08aee8">
  <xsd:schema xmlns:xsd="http://www.w3.org/2001/XMLSchema" xmlns:xs="http://www.w3.org/2001/XMLSchema" xmlns:p="http://schemas.microsoft.com/office/2006/metadata/properties" xmlns:ns2="2e68a122-7f59-44b2-8df4-9e444661f6f5" xmlns:ns3="c50d45ab-1e65-41b4-8ccb-6e763fc17838" targetNamespace="http://schemas.microsoft.com/office/2006/metadata/properties" ma:root="true" ma:fieldsID="087c79a3550d073419739f795e3b0761" ns2:_="" ns3:_="">
    <xsd:import namespace="2e68a122-7f59-44b2-8df4-9e444661f6f5"/>
    <xsd:import namespace="c50d45ab-1e65-41b4-8ccb-6e763fc1783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68a122-7f59-44b2-8df4-9e444661f6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48a900ab-2ec3-4ed0-bccd-55db8f874bd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50d45ab-1e65-41b4-8ccb-6e763fc17838"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64ab23a4-adcc-410e-88d3-43740e3d81b9}" ma:internalName="TaxCatchAll" ma:showField="CatchAllData" ma:web="c50d45ab-1e65-41b4-8ccb-6e763fc178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50d45ab-1e65-41b4-8ccb-6e763fc17838" xsi:nil="true"/>
    <lcf76f155ced4ddcb4097134ff3c332f xmlns="2e68a122-7f59-44b2-8df4-9e444661f6f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1AD7735-13E6-46A0-A4F0-CFC1214EFA7C}">
  <ds:schemaRefs>
    <ds:schemaRef ds:uri="http://schemas.microsoft.com/sharepoint/v3/contenttype/forms"/>
  </ds:schemaRefs>
</ds:datastoreItem>
</file>

<file path=customXml/itemProps2.xml><?xml version="1.0" encoding="utf-8"?>
<ds:datastoreItem xmlns:ds="http://schemas.openxmlformats.org/officeDocument/2006/customXml" ds:itemID="{9F05F419-7160-42B2-B876-B65645CAAB2E}">
  <ds:schemaRefs>
    <ds:schemaRef ds:uri="2e68a122-7f59-44b2-8df4-9e444661f6f5"/>
    <ds:schemaRef ds:uri="c50d45ab-1e65-41b4-8ccb-6e763fc178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01EE2BD-1A2F-439E-9EA5-C277F8CFD0E9}">
  <ds:schemaRefs>
    <ds:schemaRef ds:uri="2e68a122-7f59-44b2-8df4-9e444661f6f5"/>
    <ds:schemaRef ds:uri="c50d45ab-1e65-41b4-8ccb-6e763fc17838"/>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4159</Words>
  <Application>Microsoft Office PowerPoint</Application>
  <PresentationFormat>A4 210 x 297 mm</PresentationFormat>
  <Paragraphs>494</Paragraphs>
  <Slides>49</Slides>
  <Notes>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49</vt:i4>
      </vt:variant>
    </vt:vector>
  </HeadingPairs>
  <TitlesOfParts>
    <vt:vector size="59" baseType="lpstr">
      <vt:lpstr>-apple-system</vt:lpstr>
      <vt:lpstr>system-ui</vt:lpstr>
      <vt:lpstr>YakuHanJPs</vt:lpstr>
      <vt:lpstr>Meiryo</vt:lpstr>
      <vt:lpstr>Meiryo</vt:lpstr>
      <vt:lpstr>游ゴシック</vt:lpstr>
      <vt:lpstr>Arial</vt:lpstr>
      <vt:lpstr>Calibri</vt:lpstr>
      <vt:lpstr>Open Sans</vt:lpstr>
      <vt:lpstr>Office テーマ</vt:lpstr>
      <vt:lpstr>rootipクラウド 操作方法マニュアル</vt:lpstr>
      <vt:lpstr>ご連絡とお願い</vt:lpstr>
      <vt:lpstr>事前設定</vt:lpstr>
      <vt:lpstr>電子証明書のインストール</vt:lpstr>
      <vt:lpstr>電子証明書のインストール</vt:lpstr>
      <vt:lpstr>電子証明書のインストール</vt:lpstr>
      <vt:lpstr>電子証明書のインストール</vt:lpstr>
      <vt:lpstr>電子証明書のインストール</vt:lpstr>
      <vt:lpstr>電子証明書のインストール</vt:lpstr>
      <vt:lpstr>電子証明書のインストール</vt:lpstr>
      <vt:lpstr>電子証明書のインストール</vt:lpstr>
      <vt:lpstr>ログイン～トップページ構成</vt:lpstr>
      <vt:lpstr>ログイン情報</vt:lpstr>
      <vt:lpstr>画面構成</vt:lpstr>
      <vt:lpstr>固定メニューバー</vt:lpstr>
      <vt:lpstr>固定メニューバー</vt:lpstr>
      <vt:lpstr>固定メニューバー</vt:lpstr>
      <vt:lpstr>固定メニューバー</vt:lpstr>
      <vt:lpstr>固定メニューバー</vt:lpstr>
      <vt:lpstr>固定メニューバー</vt:lpstr>
      <vt:lpstr>固定メニューバー</vt:lpstr>
      <vt:lpstr>固定メニューバー</vt:lpstr>
      <vt:lpstr>固定メニューバー</vt:lpstr>
      <vt:lpstr>固定メニューバー</vt:lpstr>
      <vt:lpstr>案件検索</vt:lpstr>
      <vt:lpstr>案件検索</vt:lpstr>
      <vt:lpstr>管理メニュー</vt:lpstr>
      <vt:lpstr>管理メニュー</vt:lpstr>
      <vt:lpstr>案件画面</vt:lpstr>
      <vt:lpstr>案件画面の説明</vt:lpstr>
      <vt:lpstr>案件画面の説明</vt:lpstr>
      <vt:lpstr>案件画面の説明</vt:lpstr>
      <vt:lpstr>連絡　</vt:lpstr>
      <vt:lpstr>連絡機能とは</vt:lpstr>
      <vt:lpstr>連絡作成方法</vt:lpstr>
      <vt:lpstr>WF（ワークフロー）　</vt:lpstr>
      <vt:lpstr>WFへの対応</vt:lpstr>
      <vt:lpstr>WFへの対応</vt:lpstr>
      <vt:lpstr>WFへの対応</vt:lpstr>
      <vt:lpstr>業務フロー</vt:lpstr>
      <vt:lpstr>①発明届出</vt:lpstr>
      <vt:lpstr>用語解説</vt:lpstr>
      <vt:lpstr>用語解説</vt:lpstr>
      <vt:lpstr>用語解説</vt:lpstr>
      <vt:lpstr>キュー処理</vt:lpstr>
      <vt:lpstr>【重要】キュー処理</vt:lpstr>
      <vt:lpstr>【重要】キュー処理</vt:lpstr>
      <vt:lpstr>【重要】キュー処理</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Haruna Asai</dc:creator>
  <cp:lastModifiedBy>root ip</cp:lastModifiedBy>
  <cp:revision>1</cp:revision>
  <cp:lastPrinted>2022-09-13T07:43:30Z</cp:lastPrinted>
  <dcterms:created xsi:type="dcterms:W3CDTF">2022-08-09T01:28:37Z</dcterms:created>
  <dcterms:modified xsi:type="dcterms:W3CDTF">2023-05-30T04:38:00Z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0x010100D8CE31A9836C0E458AF4F8DA56883759</vt:lpwstr>
  </property>
  <property fmtid="{D5CDD505-2E9C-101B-9397-08002B2CF9AE}" pid="3" name="MediaServiceImageTags">
    <vt:lpwstr/>
  </property>
</Properties>
</file>